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9" r:id="rId2"/>
  </p:sldMasterIdLst>
  <p:notesMasterIdLst>
    <p:notesMasterId r:id="rId50"/>
  </p:notesMasterIdLst>
  <p:handoutMasterIdLst>
    <p:handoutMasterId r:id="rId51"/>
  </p:handoutMasterIdLst>
  <p:sldIdLst>
    <p:sldId id="457" r:id="rId3"/>
    <p:sldId id="262" r:id="rId4"/>
    <p:sldId id="334" r:id="rId5"/>
    <p:sldId id="335" r:id="rId6"/>
    <p:sldId id="459" r:id="rId7"/>
    <p:sldId id="339" r:id="rId8"/>
    <p:sldId id="336" r:id="rId9"/>
    <p:sldId id="340" r:id="rId10"/>
    <p:sldId id="341" r:id="rId11"/>
    <p:sldId id="345" r:id="rId12"/>
    <p:sldId id="407" r:id="rId13"/>
    <p:sldId id="406" r:id="rId14"/>
    <p:sldId id="405" r:id="rId15"/>
    <p:sldId id="346" r:id="rId16"/>
    <p:sldId id="348" r:id="rId17"/>
    <p:sldId id="349" r:id="rId18"/>
    <p:sldId id="408" r:id="rId19"/>
    <p:sldId id="432" r:id="rId20"/>
    <p:sldId id="449" r:id="rId21"/>
    <p:sldId id="443" r:id="rId22"/>
    <p:sldId id="437" r:id="rId23"/>
    <p:sldId id="438" r:id="rId24"/>
    <p:sldId id="440" r:id="rId25"/>
    <p:sldId id="441" r:id="rId26"/>
    <p:sldId id="445" r:id="rId27"/>
    <p:sldId id="417" r:id="rId28"/>
    <p:sldId id="418" r:id="rId29"/>
    <p:sldId id="422" r:id="rId30"/>
    <p:sldId id="446" r:id="rId31"/>
    <p:sldId id="452" r:id="rId32"/>
    <p:sldId id="448" r:id="rId33"/>
    <p:sldId id="435" r:id="rId34"/>
    <p:sldId id="423" r:id="rId35"/>
    <p:sldId id="454" r:id="rId36"/>
    <p:sldId id="453" r:id="rId37"/>
    <p:sldId id="343" r:id="rId38"/>
    <p:sldId id="352" r:id="rId39"/>
    <p:sldId id="356" r:id="rId40"/>
    <p:sldId id="353" r:id="rId41"/>
    <p:sldId id="354" r:id="rId42"/>
    <p:sldId id="355" r:id="rId43"/>
    <p:sldId id="360" r:id="rId44"/>
    <p:sldId id="358" r:id="rId45"/>
    <p:sldId id="359" r:id="rId46"/>
    <p:sldId id="361" r:id="rId47"/>
    <p:sldId id="376" r:id="rId48"/>
    <p:sldId id="456" r:id="rId49"/>
  </p:sldIdLst>
  <p:sldSz cx="9144000" cy="6858000" type="screen4x3"/>
  <p:notesSz cx="7010400" cy="9296400"/>
  <p:custDataLst>
    <p:tags r:id="rId5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7">
          <p15:clr>
            <a:srgbClr val="A4A3A4"/>
          </p15:clr>
        </p15:guide>
        <p15:guide id="2" pos="2880">
          <p15:clr>
            <a:srgbClr val="A4A3A4"/>
          </p15:clr>
        </p15:guide>
        <p15:guide id="3" pos="192">
          <p15:clr>
            <a:srgbClr val="A4A3A4"/>
          </p15:clr>
        </p15:guide>
        <p15:guide id="4" pos="5568">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CCC"/>
    <a:srgbClr val="FDEADA"/>
    <a:srgbClr val="FFFFFF"/>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4277" autoAdjust="0"/>
    <p:restoredTop sz="91479" autoAdjust="0"/>
  </p:normalViewPr>
  <p:slideViewPr>
    <p:cSldViewPr>
      <p:cViewPr varScale="1">
        <p:scale>
          <a:sx n="104" d="100"/>
          <a:sy n="104" d="100"/>
        </p:scale>
        <p:origin x="1422" y="108"/>
      </p:cViewPr>
      <p:guideLst>
        <p:guide orient="horz" pos="2187"/>
        <p:guide pos="2880"/>
        <p:guide pos="192"/>
        <p:guide pos="5568"/>
      </p:guideLst>
    </p:cSldViewPr>
  </p:slideViewPr>
  <p:notesTextViewPr>
    <p:cViewPr>
      <p:scale>
        <a:sx n="1" d="1"/>
        <a:sy n="1" d="1"/>
      </p:scale>
      <p:origin x="0" y="0"/>
    </p:cViewPr>
  </p:notesTextViewPr>
  <p:notesViewPr>
    <p:cSldViewPr>
      <p:cViewPr varScale="1">
        <p:scale>
          <a:sx n="81" d="100"/>
          <a:sy n="81" d="100"/>
        </p:scale>
        <p:origin x="-3120"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7030A0"/>
            </a:solidFill>
            <a:scene3d>
              <a:camera prst="orthographicFront"/>
              <a:lightRig rig="threePt" dir="t"/>
            </a:scene3d>
            <a:sp3d>
              <a:bevelT w="12700"/>
              <a:bevelB w="38100"/>
            </a:sp3d>
          </c:spPr>
          <c:invertIfNegative val="0"/>
          <c:dPt>
            <c:idx val="0"/>
            <c:invertIfNegative val="0"/>
            <c:bubble3D val="0"/>
            <c:spPr>
              <a:solidFill>
                <a:srgbClr val="0070C0"/>
              </a:solidFill>
              <a:scene3d>
                <a:camera prst="orthographicFront"/>
                <a:lightRig rig="threePt" dir="t"/>
              </a:scene3d>
              <a:sp3d>
                <a:bevelT w="12700"/>
                <a:bevelB w="38100"/>
              </a:sp3d>
            </c:spPr>
            <c:extLst>
              <c:ext xmlns:c16="http://schemas.microsoft.com/office/drawing/2014/chart" uri="{C3380CC4-5D6E-409C-BE32-E72D297353CC}">
                <c16:uniqueId val="{00000001-E1F2-4B7B-8D25-04DB07FC5C2D}"/>
              </c:ext>
            </c:extLst>
          </c:dPt>
          <c:dPt>
            <c:idx val="2"/>
            <c:invertIfNegative val="0"/>
            <c:bubble3D val="0"/>
            <c:spPr>
              <a:solidFill>
                <a:srgbClr val="FF6600"/>
              </a:solidFill>
              <a:scene3d>
                <a:camera prst="orthographicFront"/>
                <a:lightRig rig="threePt" dir="t"/>
              </a:scene3d>
              <a:sp3d>
                <a:bevelT w="12700"/>
                <a:bevelB w="38100"/>
              </a:sp3d>
            </c:spPr>
            <c:extLst>
              <c:ext xmlns:c16="http://schemas.microsoft.com/office/drawing/2014/chart" uri="{C3380CC4-5D6E-409C-BE32-E72D297353CC}">
                <c16:uniqueId val="{00000003-E1F2-4B7B-8D25-04DB07FC5C2D}"/>
              </c:ext>
            </c:extLst>
          </c:dPt>
          <c:dPt>
            <c:idx val="3"/>
            <c:invertIfNegative val="0"/>
            <c:bubble3D val="0"/>
            <c:spPr>
              <a:solidFill>
                <a:srgbClr val="92D050"/>
              </a:solidFill>
              <a:scene3d>
                <a:camera prst="orthographicFront"/>
                <a:lightRig rig="threePt" dir="t"/>
              </a:scene3d>
              <a:sp3d>
                <a:bevelT w="12700"/>
                <a:bevelB w="38100"/>
              </a:sp3d>
            </c:spPr>
            <c:extLst>
              <c:ext xmlns:c16="http://schemas.microsoft.com/office/drawing/2014/chart" uri="{C3380CC4-5D6E-409C-BE32-E72D297353CC}">
                <c16:uniqueId val="{00000005-E1F2-4B7B-8D25-04DB07FC5C2D}"/>
              </c:ext>
            </c:extLst>
          </c:dPt>
          <c:dPt>
            <c:idx val="4"/>
            <c:invertIfNegative val="0"/>
            <c:bubble3D val="0"/>
            <c:spPr>
              <a:solidFill>
                <a:srgbClr val="6699FF"/>
              </a:solidFill>
              <a:scene3d>
                <a:camera prst="orthographicFront"/>
                <a:lightRig rig="threePt" dir="t"/>
              </a:scene3d>
              <a:sp3d>
                <a:bevelT w="12700"/>
                <a:bevelB w="38100"/>
              </a:sp3d>
            </c:spPr>
            <c:extLst>
              <c:ext xmlns:c16="http://schemas.microsoft.com/office/drawing/2014/chart" uri="{C3380CC4-5D6E-409C-BE32-E72D297353CC}">
                <c16:uniqueId val="{00000007-E1F2-4B7B-8D25-04DB07FC5C2D}"/>
              </c:ext>
            </c:extLst>
          </c:dPt>
          <c:dPt>
            <c:idx val="5"/>
            <c:invertIfNegative val="0"/>
            <c:bubble3D val="0"/>
            <c:spPr>
              <a:solidFill>
                <a:srgbClr val="993366"/>
              </a:solidFill>
              <a:scene3d>
                <a:camera prst="orthographicFront"/>
                <a:lightRig rig="threePt" dir="t"/>
              </a:scene3d>
              <a:sp3d>
                <a:bevelT w="12700"/>
                <a:bevelB w="38100"/>
              </a:sp3d>
            </c:spPr>
            <c:extLst>
              <c:ext xmlns:c16="http://schemas.microsoft.com/office/drawing/2014/chart" uri="{C3380CC4-5D6E-409C-BE32-E72D297353CC}">
                <c16:uniqueId val="{00000009-E1F2-4B7B-8D25-04DB07FC5C2D}"/>
              </c:ext>
            </c:extLst>
          </c:dPt>
          <c:dPt>
            <c:idx val="6"/>
            <c:invertIfNegative val="0"/>
            <c:bubble3D val="0"/>
            <c:spPr>
              <a:solidFill>
                <a:srgbClr val="FFFF99"/>
              </a:solidFill>
              <a:scene3d>
                <a:camera prst="orthographicFront"/>
                <a:lightRig rig="threePt" dir="t"/>
              </a:scene3d>
              <a:sp3d>
                <a:bevelT w="12700"/>
                <a:bevelB w="38100"/>
              </a:sp3d>
            </c:spPr>
            <c:extLst>
              <c:ext xmlns:c16="http://schemas.microsoft.com/office/drawing/2014/chart" uri="{C3380CC4-5D6E-409C-BE32-E72D297353CC}">
                <c16:uniqueId val="{0000000B-E1F2-4B7B-8D25-04DB07FC5C2D}"/>
              </c:ext>
            </c:extLst>
          </c:dPt>
          <c:dLbls>
            <c:spPr>
              <a:noFill/>
              <a:ln>
                <a:noFill/>
              </a:ln>
              <a:effectLst/>
            </c:spPr>
            <c:txPr>
              <a:bodyPr/>
              <a:lstStyle/>
              <a:p>
                <a:pPr>
                  <a:defRPr sz="1600" b="1">
                    <a:solidFill>
                      <a:schemeClr val="tx1"/>
                    </a:solidFill>
                    <a:latin typeface="Arial" pitchFamily="34" charset="0"/>
                    <a:cs typeface="Arial"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Lifting Patient</c:v>
                </c:pt>
                <c:pt idx="1">
                  <c:v>Pull-Up in Bed</c:v>
                </c:pt>
                <c:pt idx="2">
                  <c:v>Transfer Patient</c:v>
                </c:pt>
                <c:pt idx="3">
                  <c:v>Reposition Patient</c:v>
                </c:pt>
                <c:pt idx="4">
                  <c:v>Caught Patient</c:v>
                </c:pt>
                <c:pt idx="5">
                  <c:v>Transport in Bed/Chair</c:v>
                </c:pt>
                <c:pt idx="6">
                  <c:v>Assist</c:v>
                </c:pt>
              </c:strCache>
            </c:strRef>
          </c:cat>
          <c:val>
            <c:numRef>
              <c:f>Sheet1!$B$2:$B$8</c:f>
              <c:numCache>
                <c:formatCode>0%</c:formatCode>
                <c:ptCount val="7"/>
                <c:pt idx="0">
                  <c:v>0.22</c:v>
                </c:pt>
                <c:pt idx="1">
                  <c:v>0.17</c:v>
                </c:pt>
                <c:pt idx="2">
                  <c:v>0.13</c:v>
                </c:pt>
                <c:pt idx="3">
                  <c:v>0.13</c:v>
                </c:pt>
                <c:pt idx="4">
                  <c:v>0.05</c:v>
                </c:pt>
                <c:pt idx="5">
                  <c:v>0.1</c:v>
                </c:pt>
                <c:pt idx="6">
                  <c:v>0.2</c:v>
                </c:pt>
              </c:numCache>
            </c:numRef>
          </c:val>
          <c:extLst>
            <c:ext xmlns:c16="http://schemas.microsoft.com/office/drawing/2014/chart" uri="{C3380CC4-5D6E-409C-BE32-E72D297353CC}">
              <c16:uniqueId val="{0000000C-E1F2-4B7B-8D25-04DB07FC5C2D}"/>
            </c:ext>
          </c:extLst>
        </c:ser>
        <c:dLbls>
          <c:showLegendKey val="0"/>
          <c:showVal val="0"/>
          <c:showCatName val="0"/>
          <c:showSerName val="0"/>
          <c:showPercent val="0"/>
          <c:showBubbleSize val="0"/>
        </c:dLbls>
        <c:gapWidth val="74"/>
        <c:overlap val="-21"/>
        <c:axId val="56732160"/>
        <c:axId val="137555328"/>
      </c:barChart>
      <c:catAx>
        <c:axId val="56732160"/>
        <c:scaling>
          <c:orientation val="minMax"/>
        </c:scaling>
        <c:delete val="0"/>
        <c:axPos val="b"/>
        <c:numFmt formatCode="General" sourceLinked="1"/>
        <c:majorTickMark val="out"/>
        <c:minorTickMark val="none"/>
        <c:tickLblPos val="nextTo"/>
        <c:txPr>
          <a:bodyPr/>
          <a:lstStyle/>
          <a:p>
            <a:pPr>
              <a:defRPr sz="1500">
                <a:latin typeface="Arial" pitchFamily="34" charset="0"/>
                <a:cs typeface="Arial" pitchFamily="34" charset="0"/>
              </a:defRPr>
            </a:pPr>
            <a:endParaRPr lang="en-US"/>
          </a:p>
        </c:txPr>
        <c:crossAx val="137555328"/>
        <c:crosses val="autoZero"/>
        <c:auto val="1"/>
        <c:lblAlgn val="ctr"/>
        <c:lblOffset val="100"/>
        <c:noMultiLvlLbl val="0"/>
      </c:catAx>
      <c:valAx>
        <c:axId val="137555328"/>
        <c:scaling>
          <c:orientation val="minMax"/>
        </c:scaling>
        <c:delete val="0"/>
        <c:axPos val="l"/>
        <c:majorGridlines/>
        <c:numFmt formatCode="0%" sourceLinked="1"/>
        <c:majorTickMark val="out"/>
        <c:minorTickMark val="none"/>
        <c:tickLblPos val="nextTo"/>
        <c:txPr>
          <a:bodyPr/>
          <a:lstStyle/>
          <a:p>
            <a:pPr>
              <a:defRPr sz="1600">
                <a:latin typeface="Arial" pitchFamily="34" charset="0"/>
                <a:cs typeface="Arial" pitchFamily="34" charset="0"/>
              </a:defRPr>
            </a:pPr>
            <a:endParaRPr lang="en-US"/>
          </a:p>
        </c:txPr>
        <c:crossAx val="56732160"/>
        <c:crosses val="autoZero"/>
        <c:crossBetween val="between"/>
      </c:valAx>
    </c:plotArea>
    <c:plotVisOnly val="1"/>
    <c:dispBlanksAs val="gap"/>
    <c:showDLblsOverMax val="0"/>
  </c:chart>
  <c:txPr>
    <a:bodyPr/>
    <a:lstStyle/>
    <a:p>
      <a:pPr>
        <a:defRPr sz="1797"/>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649" cy="682085"/>
          </a:xfrm>
          <a:prstGeom prst="rect">
            <a:avLst/>
          </a:prstGeom>
        </p:spPr>
        <p:txBody>
          <a:bodyPr vert="horz" lIns="92291" tIns="46145" rIns="92291" bIns="46145" rtlCol="0"/>
          <a:lstStyle>
            <a:lvl1pPr algn="l">
              <a:defRPr sz="1300"/>
            </a:lvl1pPr>
          </a:lstStyle>
          <a:p>
            <a:endParaRPr lang="en-US" dirty="0"/>
          </a:p>
        </p:txBody>
      </p:sp>
      <p:sp>
        <p:nvSpPr>
          <p:cNvPr id="3" name="Date Placeholder 2"/>
          <p:cNvSpPr>
            <a:spLocks noGrp="1"/>
          </p:cNvSpPr>
          <p:nvPr>
            <p:ph type="dt" sz="quarter" idx="1"/>
          </p:nvPr>
        </p:nvSpPr>
        <p:spPr>
          <a:xfrm>
            <a:off x="3970136" y="1"/>
            <a:ext cx="3038648" cy="465138"/>
          </a:xfrm>
          <a:prstGeom prst="rect">
            <a:avLst/>
          </a:prstGeom>
        </p:spPr>
        <p:txBody>
          <a:bodyPr vert="horz" lIns="92291" tIns="46145" rIns="92291" bIns="46145" rtlCol="0"/>
          <a:lstStyle>
            <a:lvl1pPr algn="r">
              <a:defRPr sz="1300"/>
            </a:lvl1pPr>
          </a:lstStyle>
          <a:p>
            <a:endParaRPr lang="en-US" dirty="0"/>
          </a:p>
        </p:txBody>
      </p:sp>
      <p:sp>
        <p:nvSpPr>
          <p:cNvPr id="4" name="Footer Placeholder 3"/>
          <p:cNvSpPr>
            <a:spLocks noGrp="1"/>
          </p:cNvSpPr>
          <p:nvPr>
            <p:ph type="ftr" sz="quarter" idx="2"/>
          </p:nvPr>
        </p:nvSpPr>
        <p:spPr>
          <a:xfrm>
            <a:off x="1" y="8829675"/>
            <a:ext cx="3038649" cy="465138"/>
          </a:xfrm>
          <a:prstGeom prst="rect">
            <a:avLst/>
          </a:prstGeom>
        </p:spPr>
        <p:txBody>
          <a:bodyPr vert="horz" lIns="92291" tIns="46145" rIns="92291" bIns="46145" rtlCol="0" anchor="b"/>
          <a:lstStyle>
            <a:lvl1pPr algn="l">
              <a:defRPr sz="1300"/>
            </a:lvl1pPr>
          </a:lstStyle>
          <a:p>
            <a:endParaRPr lang="en-US"/>
          </a:p>
        </p:txBody>
      </p:sp>
      <p:sp>
        <p:nvSpPr>
          <p:cNvPr id="5" name="Slide Number Placeholder 4"/>
          <p:cNvSpPr>
            <a:spLocks noGrp="1"/>
          </p:cNvSpPr>
          <p:nvPr>
            <p:ph type="sldNum" sz="quarter" idx="3"/>
          </p:nvPr>
        </p:nvSpPr>
        <p:spPr>
          <a:xfrm>
            <a:off x="3970136" y="8829675"/>
            <a:ext cx="3038648" cy="465138"/>
          </a:xfrm>
          <a:prstGeom prst="rect">
            <a:avLst/>
          </a:prstGeom>
        </p:spPr>
        <p:txBody>
          <a:bodyPr vert="horz" lIns="92291" tIns="46145" rIns="92291" bIns="46145" rtlCol="0" anchor="b"/>
          <a:lstStyle>
            <a:lvl1pPr algn="r">
              <a:defRPr sz="1300"/>
            </a:lvl1pPr>
          </a:lstStyle>
          <a:p>
            <a:fld id="{586F4049-9BBA-4C77-84ED-F78EE69BCC77}" type="slidenum">
              <a:rPr lang="en-US" smtClean="0"/>
              <a:t>‹#›</a:t>
            </a:fld>
            <a:endParaRPr lang="en-US"/>
          </a:p>
        </p:txBody>
      </p:sp>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38150" y="28378"/>
            <a:ext cx="1539143" cy="653708"/>
          </a:xfrm>
          <a:prstGeom prst="rect">
            <a:avLst/>
          </a:prstGeom>
        </p:spPr>
      </p:pic>
    </p:spTree>
    <p:extLst>
      <p:ext uri="{BB962C8B-B14F-4D97-AF65-F5344CB8AC3E}">
        <p14:creationId xmlns:p14="http://schemas.microsoft.com/office/powerpoint/2010/main" val="4710122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306" tIns="46653" rIns="93306" bIns="46653" rtlCol="0"/>
          <a:lstStyle>
            <a:lvl1pPr algn="l">
              <a:defRPr sz="13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306" tIns="46653" rIns="93306" bIns="46653" rtlCol="0"/>
          <a:lstStyle>
            <a:lvl1pPr algn="r">
              <a:defRPr sz="1300"/>
            </a:lvl1pPr>
          </a:lstStyle>
          <a:p>
            <a:fld id="{425D5255-902B-49C5-A1B5-7BB79D153DCC}" type="datetimeFigureOut">
              <a:rPr lang="en-US" smtClean="0"/>
              <a:t>6/24/2021</a:t>
            </a:fld>
            <a:endParaRPr lang="en-US"/>
          </a:p>
        </p:txBody>
      </p:sp>
      <p:sp>
        <p:nvSpPr>
          <p:cNvPr id="4" name="Slide Image Placeholder 3"/>
          <p:cNvSpPr>
            <a:spLocks noGrp="1" noRot="1" noChangeAspect="1"/>
          </p:cNvSpPr>
          <p:nvPr>
            <p:ph type="sldImg" idx="2"/>
          </p:nvPr>
        </p:nvSpPr>
        <p:spPr>
          <a:xfrm>
            <a:off x="1182688" y="696913"/>
            <a:ext cx="4646612" cy="3486150"/>
          </a:xfrm>
          <a:prstGeom prst="rect">
            <a:avLst/>
          </a:prstGeom>
          <a:noFill/>
          <a:ln w="12700">
            <a:solidFill>
              <a:prstClr val="black"/>
            </a:solidFill>
          </a:ln>
        </p:spPr>
        <p:txBody>
          <a:bodyPr vert="horz" lIns="93306" tIns="46653" rIns="93306" bIns="46653" rtlCol="0" anchor="ctr"/>
          <a:lstStyle/>
          <a:p>
            <a:endParaRPr lang="en-US"/>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3306" tIns="46653" rIns="93306" bIns="4665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3306" tIns="46653" rIns="93306" bIns="46653" rtlCol="0" anchor="b"/>
          <a:lstStyle>
            <a:lvl1pPr algn="l">
              <a:defRPr sz="13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306" tIns="46653" rIns="93306" bIns="46653" rtlCol="0" anchor="b"/>
          <a:lstStyle>
            <a:lvl1pPr algn="r">
              <a:defRPr sz="1300"/>
            </a:lvl1pPr>
          </a:lstStyle>
          <a:p>
            <a:fld id="{78B486D7-C98A-4390-87D2-9CE3E6814217}" type="slidenum">
              <a:rPr lang="en-US" smtClean="0"/>
              <a:t>‹#›</a:t>
            </a:fld>
            <a:endParaRPr lang="en-US"/>
          </a:p>
        </p:txBody>
      </p:sp>
    </p:spTree>
    <p:extLst>
      <p:ext uri="{BB962C8B-B14F-4D97-AF65-F5344CB8AC3E}">
        <p14:creationId xmlns:p14="http://schemas.microsoft.com/office/powerpoint/2010/main" val="3070544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8785" indent="-287994" eaLnBrk="0" hangingPunct="0">
              <a:defRPr>
                <a:solidFill>
                  <a:schemeClr val="tx1"/>
                </a:solidFill>
                <a:latin typeface="Arial" pitchFamily="34" charset="0"/>
              </a:defRPr>
            </a:lvl2pPr>
            <a:lvl3pPr marL="1151977" indent="-230395" eaLnBrk="0" hangingPunct="0">
              <a:defRPr>
                <a:solidFill>
                  <a:schemeClr val="tx1"/>
                </a:solidFill>
                <a:latin typeface="Arial" pitchFamily="34" charset="0"/>
              </a:defRPr>
            </a:lvl3pPr>
            <a:lvl4pPr marL="1612768" indent="-230395" eaLnBrk="0" hangingPunct="0">
              <a:defRPr>
                <a:solidFill>
                  <a:schemeClr val="tx1"/>
                </a:solidFill>
                <a:latin typeface="Arial" pitchFamily="34" charset="0"/>
              </a:defRPr>
            </a:lvl4pPr>
            <a:lvl5pPr marL="2073558" indent="-230395" eaLnBrk="0" hangingPunct="0">
              <a:defRPr>
                <a:solidFill>
                  <a:schemeClr val="tx1"/>
                </a:solidFill>
                <a:latin typeface="Arial" pitchFamily="34" charset="0"/>
              </a:defRPr>
            </a:lvl5pPr>
            <a:lvl6pPr marL="2534349" indent="-230395" eaLnBrk="0" fontAlgn="base" hangingPunct="0">
              <a:spcBef>
                <a:spcPct val="0"/>
              </a:spcBef>
              <a:spcAft>
                <a:spcPct val="0"/>
              </a:spcAft>
              <a:defRPr>
                <a:solidFill>
                  <a:schemeClr val="tx1"/>
                </a:solidFill>
                <a:latin typeface="Arial" pitchFamily="34" charset="0"/>
              </a:defRPr>
            </a:lvl6pPr>
            <a:lvl7pPr marL="2995140" indent="-230395" eaLnBrk="0" fontAlgn="base" hangingPunct="0">
              <a:spcBef>
                <a:spcPct val="0"/>
              </a:spcBef>
              <a:spcAft>
                <a:spcPct val="0"/>
              </a:spcAft>
              <a:defRPr>
                <a:solidFill>
                  <a:schemeClr val="tx1"/>
                </a:solidFill>
                <a:latin typeface="Arial" pitchFamily="34" charset="0"/>
              </a:defRPr>
            </a:lvl7pPr>
            <a:lvl8pPr marL="3455930" indent="-230395" eaLnBrk="0" fontAlgn="base" hangingPunct="0">
              <a:spcBef>
                <a:spcPct val="0"/>
              </a:spcBef>
              <a:spcAft>
                <a:spcPct val="0"/>
              </a:spcAft>
              <a:defRPr>
                <a:solidFill>
                  <a:schemeClr val="tx1"/>
                </a:solidFill>
                <a:latin typeface="Arial" pitchFamily="34" charset="0"/>
              </a:defRPr>
            </a:lvl8pPr>
            <a:lvl9pPr marL="3916722" indent="-230395" eaLnBrk="0" fontAlgn="base" hangingPunct="0">
              <a:spcBef>
                <a:spcPct val="0"/>
              </a:spcBef>
              <a:spcAft>
                <a:spcPct val="0"/>
              </a:spcAft>
              <a:defRPr>
                <a:solidFill>
                  <a:schemeClr val="tx1"/>
                </a:solidFill>
                <a:latin typeface="Arial" pitchFamily="34" charset="0"/>
              </a:defRPr>
            </a:lvl9pPr>
          </a:lstStyle>
          <a:p>
            <a:pPr eaLnBrk="1" hangingPunct="1"/>
            <a:fld id="{9197AFF9-CD5E-4F89-8E78-372415635CD5}" type="slidenum">
              <a:rPr lang="en-US">
                <a:latin typeface="Calibri" pitchFamily="34" charset="0"/>
              </a:rPr>
              <a:pPr eaLnBrk="1" hangingPunct="1"/>
              <a:t>1</a:t>
            </a:fld>
            <a:endParaRPr lang="en-US">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78B486D7-C98A-4390-87D2-9CE3E6814217}" type="slidenum">
              <a:rPr lang="en-US" smtClean="0"/>
              <a:t>2</a:t>
            </a:fld>
            <a:endParaRPr lang="en-US"/>
          </a:p>
        </p:txBody>
      </p:sp>
    </p:spTree>
    <p:extLst>
      <p:ext uri="{BB962C8B-B14F-4D97-AF65-F5344CB8AC3E}">
        <p14:creationId xmlns:p14="http://schemas.microsoft.com/office/powerpoint/2010/main" val="2748303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B486D7-C98A-4390-87D2-9CE3E6814217}" type="slidenum">
              <a:rPr lang="en-US" smtClean="0"/>
              <a:t>18</a:t>
            </a:fld>
            <a:endParaRPr lang="en-US"/>
          </a:p>
        </p:txBody>
      </p:sp>
    </p:spTree>
    <p:extLst>
      <p:ext uri="{BB962C8B-B14F-4D97-AF65-F5344CB8AC3E}">
        <p14:creationId xmlns:p14="http://schemas.microsoft.com/office/powerpoint/2010/main" val="1648470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B486D7-C98A-4390-87D2-9CE3E6814217}"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3633839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B486D7-C98A-4390-87D2-9CE3E6814217}"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3633839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B486D7-C98A-4390-87D2-9CE3E6814217}"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4218134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B486D7-C98A-4390-87D2-9CE3E6814217}"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36338399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8785" indent="-287994" eaLnBrk="0" hangingPunct="0">
              <a:defRPr>
                <a:solidFill>
                  <a:schemeClr val="tx1"/>
                </a:solidFill>
                <a:latin typeface="Arial" pitchFamily="34" charset="0"/>
              </a:defRPr>
            </a:lvl2pPr>
            <a:lvl3pPr marL="1151977" indent="-230395" eaLnBrk="0" hangingPunct="0">
              <a:defRPr>
                <a:solidFill>
                  <a:schemeClr val="tx1"/>
                </a:solidFill>
                <a:latin typeface="Arial" pitchFamily="34" charset="0"/>
              </a:defRPr>
            </a:lvl3pPr>
            <a:lvl4pPr marL="1612768" indent="-230395" eaLnBrk="0" hangingPunct="0">
              <a:defRPr>
                <a:solidFill>
                  <a:schemeClr val="tx1"/>
                </a:solidFill>
                <a:latin typeface="Arial" pitchFamily="34" charset="0"/>
              </a:defRPr>
            </a:lvl4pPr>
            <a:lvl5pPr marL="2073558" indent="-230395" eaLnBrk="0" hangingPunct="0">
              <a:defRPr>
                <a:solidFill>
                  <a:schemeClr val="tx1"/>
                </a:solidFill>
                <a:latin typeface="Arial" pitchFamily="34" charset="0"/>
              </a:defRPr>
            </a:lvl5pPr>
            <a:lvl6pPr marL="2534349" indent="-230395" eaLnBrk="0" fontAlgn="base" hangingPunct="0">
              <a:spcBef>
                <a:spcPct val="0"/>
              </a:spcBef>
              <a:spcAft>
                <a:spcPct val="0"/>
              </a:spcAft>
              <a:defRPr>
                <a:solidFill>
                  <a:schemeClr val="tx1"/>
                </a:solidFill>
                <a:latin typeface="Arial" pitchFamily="34" charset="0"/>
              </a:defRPr>
            </a:lvl6pPr>
            <a:lvl7pPr marL="2995140" indent="-230395" eaLnBrk="0" fontAlgn="base" hangingPunct="0">
              <a:spcBef>
                <a:spcPct val="0"/>
              </a:spcBef>
              <a:spcAft>
                <a:spcPct val="0"/>
              </a:spcAft>
              <a:defRPr>
                <a:solidFill>
                  <a:schemeClr val="tx1"/>
                </a:solidFill>
                <a:latin typeface="Arial" pitchFamily="34" charset="0"/>
              </a:defRPr>
            </a:lvl7pPr>
            <a:lvl8pPr marL="3455930" indent="-230395" eaLnBrk="0" fontAlgn="base" hangingPunct="0">
              <a:spcBef>
                <a:spcPct val="0"/>
              </a:spcBef>
              <a:spcAft>
                <a:spcPct val="0"/>
              </a:spcAft>
              <a:defRPr>
                <a:solidFill>
                  <a:schemeClr val="tx1"/>
                </a:solidFill>
                <a:latin typeface="Arial" pitchFamily="34" charset="0"/>
              </a:defRPr>
            </a:lvl8pPr>
            <a:lvl9pPr marL="3916722" indent="-230395" eaLnBrk="0" fontAlgn="base" hangingPunct="0">
              <a:spcBef>
                <a:spcPct val="0"/>
              </a:spcBef>
              <a:spcAft>
                <a:spcPct val="0"/>
              </a:spcAft>
              <a:defRPr>
                <a:solidFill>
                  <a:schemeClr val="tx1"/>
                </a:solidFill>
                <a:latin typeface="Arial" pitchFamily="34" charset="0"/>
              </a:defRPr>
            </a:lvl9pPr>
          </a:lstStyle>
          <a:p>
            <a:pPr eaLnBrk="1" hangingPunct="1"/>
            <a:fld id="{9197AFF9-CD5E-4F89-8E78-372415635CD5}" type="slidenum">
              <a:rPr lang="en-US">
                <a:latin typeface="Calibri" pitchFamily="34" charset="0"/>
              </a:rPr>
              <a:pPr eaLnBrk="1" hangingPunct="1"/>
              <a:t>47</a:t>
            </a:fld>
            <a:endParaRPr lang="en-US">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584775"/>
          </a:xfrm>
        </p:spPr>
        <p:txBody>
          <a:bodyPr/>
          <a:lstStyle>
            <a:lvl1pPr>
              <a:defRPr>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41545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11" name="Rounded Rectangle 10"/>
          <p:cNvSpPr/>
          <p:nvPr userDrawn="1"/>
        </p:nvSpPr>
        <p:spPr>
          <a:xfrm>
            <a:off x="4660900" y="753533"/>
            <a:ext cx="4178300" cy="5791200"/>
          </a:xfrm>
          <a:prstGeom prst="roundRect">
            <a:avLst>
              <a:gd name="adj" fmla="val 1908"/>
            </a:avLst>
          </a:prstGeom>
          <a:gradFill>
            <a:gsLst>
              <a:gs pos="100000">
                <a:schemeClr val="tx2">
                  <a:lumMod val="40000"/>
                  <a:lumOff val="60000"/>
                </a:schemeClr>
              </a:gs>
              <a:gs pos="70000">
                <a:srgbClr val="FFFFFF"/>
              </a:gs>
            </a:gsLst>
            <a:lin ang="5400000" scaled="0"/>
          </a:gradFill>
          <a:ln>
            <a:solidFill>
              <a:schemeClr val="tx2">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3581400"/>
            <a:ext cx="4040188" cy="639762"/>
          </a:xfrm>
        </p:spPr>
        <p:txBody>
          <a:bodyPr anchor="b"/>
          <a:lstStyle>
            <a:lvl1pPr marL="0" indent="0">
              <a:buNone/>
              <a:defRPr sz="2400" b="1">
                <a:solidFill>
                  <a:schemeClr val="accent2"/>
                </a:solidFill>
                <a:latin typeface="Bevan"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4221162"/>
            <a:ext cx="4040188" cy="24844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52959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11" name="Rounded Rectangle 10"/>
          <p:cNvSpPr/>
          <p:nvPr userDrawn="1"/>
        </p:nvSpPr>
        <p:spPr>
          <a:xfrm>
            <a:off x="3200400" y="1219199"/>
            <a:ext cx="5638800" cy="5325533"/>
          </a:xfrm>
          <a:prstGeom prst="roundRect">
            <a:avLst>
              <a:gd name="adj" fmla="val 1908"/>
            </a:avLst>
          </a:prstGeom>
          <a:gradFill>
            <a:gsLst>
              <a:gs pos="100000">
                <a:schemeClr val="tx2">
                  <a:lumMod val="40000"/>
                  <a:lumOff val="60000"/>
                </a:schemeClr>
              </a:gs>
              <a:gs pos="70000">
                <a:srgbClr val="FFFFFF"/>
              </a:gs>
            </a:gsLst>
            <a:lin ang="5400000" scaled="0"/>
          </a:gradFill>
          <a:ln>
            <a:solidFill>
              <a:schemeClr val="tx2">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3581400"/>
            <a:ext cx="2590800" cy="639762"/>
          </a:xfrm>
        </p:spPr>
        <p:txBody>
          <a:bodyPr anchor="b"/>
          <a:lstStyle>
            <a:lvl1pPr marL="0" indent="0">
              <a:buNone/>
              <a:defRPr sz="2400" b="1">
                <a:solidFill>
                  <a:schemeClr val="accent2"/>
                </a:solidFill>
                <a:latin typeface="Bevan"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4221162"/>
            <a:ext cx="2590800" cy="24844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80321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10" name="Rounded Rectangle 9"/>
          <p:cNvSpPr/>
          <p:nvPr userDrawn="1"/>
        </p:nvSpPr>
        <p:spPr>
          <a:xfrm>
            <a:off x="304800" y="753533"/>
            <a:ext cx="4178300" cy="5791200"/>
          </a:xfrm>
          <a:prstGeom prst="roundRect">
            <a:avLst>
              <a:gd name="adj" fmla="val 1908"/>
            </a:avLst>
          </a:prstGeom>
          <a:gradFill>
            <a:gsLst>
              <a:gs pos="100000">
                <a:schemeClr val="tx2">
                  <a:lumMod val="40000"/>
                  <a:lumOff val="60000"/>
                </a:schemeClr>
              </a:gs>
              <a:gs pos="70000">
                <a:srgbClr val="FFFFFF"/>
              </a:gs>
            </a:gsLst>
            <a:lin ang="5400000" scaled="0"/>
          </a:gradFill>
          <a:ln>
            <a:solidFill>
              <a:schemeClr val="tx2">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p:cNvSpPr>
            <a:spLocks noGrp="1"/>
          </p:cNvSpPr>
          <p:nvPr>
            <p:ph type="body" sz="quarter" idx="3"/>
          </p:nvPr>
        </p:nvSpPr>
        <p:spPr>
          <a:xfrm>
            <a:off x="4800600" y="3581400"/>
            <a:ext cx="3886200" cy="639762"/>
          </a:xfrm>
        </p:spPr>
        <p:txBody>
          <a:bodyPr anchor="b"/>
          <a:lstStyle>
            <a:lvl1pPr marL="0" indent="0">
              <a:buNone/>
              <a:defRPr sz="2400" b="1">
                <a:solidFill>
                  <a:schemeClr val="accent2"/>
                </a:solidFill>
                <a:latin typeface="Bevan"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00600" y="4221162"/>
            <a:ext cx="3886200" cy="22558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824790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6" name="Rounded Rectangle 5"/>
          <p:cNvSpPr/>
          <p:nvPr userDrawn="1"/>
        </p:nvSpPr>
        <p:spPr>
          <a:xfrm>
            <a:off x="609600" y="990600"/>
            <a:ext cx="7924800" cy="5257800"/>
          </a:xfrm>
          <a:prstGeom prst="roundRect">
            <a:avLst>
              <a:gd name="adj" fmla="val 0"/>
            </a:avLst>
          </a:prstGeom>
          <a:gradFill>
            <a:gsLst>
              <a:gs pos="100000">
                <a:schemeClr val="tx2">
                  <a:lumMod val="20000"/>
                  <a:lumOff val="80000"/>
                </a:schemeClr>
              </a:gs>
              <a:gs pos="0">
                <a:srgbClr val="DAE6F6"/>
              </a:gs>
              <a:gs pos="83000">
                <a:srgbClr val="EEF3FB"/>
              </a:gs>
              <a:gs pos="25000">
                <a:srgbClr val="FFFFFF"/>
              </a:gs>
            </a:gsLst>
            <a:lin ang="5400000" scaled="0"/>
          </a:gradFill>
          <a:ln>
            <a:solidFill>
              <a:schemeClr val="tx2">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userDrawn="1"/>
        </p:nvGrpSpPr>
        <p:grpSpPr>
          <a:xfrm>
            <a:off x="457200" y="876300"/>
            <a:ext cx="8229600" cy="419100"/>
            <a:chOff x="457200" y="876300"/>
            <a:chExt cx="8229600" cy="419100"/>
          </a:xfrm>
        </p:grpSpPr>
        <p:sp>
          <p:nvSpPr>
            <p:cNvPr id="10" name="Rectangle 9"/>
            <p:cNvSpPr/>
            <p:nvPr/>
          </p:nvSpPr>
          <p:spPr>
            <a:xfrm>
              <a:off x="609600" y="906236"/>
              <a:ext cx="7924800" cy="359229"/>
            </a:xfrm>
            <a:prstGeom prst="rect">
              <a:avLst/>
            </a:prstGeom>
            <a:gradFill>
              <a:gsLst>
                <a:gs pos="100000">
                  <a:schemeClr val="tx2">
                    <a:lumMod val="50000"/>
                  </a:schemeClr>
                </a:gs>
                <a:gs pos="28000">
                  <a:schemeClr val="tx2">
                    <a:lumMod val="60000"/>
                    <a:lumOff val="40000"/>
                  </a:schemeClr>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57200" y="876300"/>
              <a:ext cx="228600" cy="419100"/>
            </a:xfrm>
            <a:prstGeom prst="rect">
              <a:avLst/>
            </a:prstGeom>
            <a:gradFill>
              <a:gsLst>
                <a:gs pos="100000">
                  <a:schemeClr val="tx2">
                    <a:lumMod val="50000"/>
                  </a:schemeClr>
                </a:gs>
                <a:gs pos="28000">
                  <a:schemeClr val="tx2">
                    <a:lumMod val="60000"/>
                    <a:lumOff val="40000"/>
                  </a:schemeClr>
                </a:gs>
              </a:gsLst>
              <a:lin ang="54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458200" y="876300"/>
              <a:ext cx="228600" cy="419100"/>
            </a:xfrm>
            <a:prstGeom prst="rect">
              <a:avLst/>
            </a:prstGeom>
            <a:gradFill>
              <a:gsLst>
                <a:gs pos="100000">
                  <a:schemeClr val="tx2">
                    <a:lumMod val="50000"/>
                  </a:schemeClr>
                </a:gs>
                <a:gs pos="28000">
                  <a:schemeClr val="tx2">
                    <a:lumMod val="60000"/>
                    <a:lumOff val="40000"/>
                  </a:schemeClr>
                </a:gs>
              </a:gsLst>
              <a:lin ang="5400000" scaled="0"/>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 Placeholder 2"/>
          <p:cNvSpPr>
            <a:spLocks noGrp="1"/>
          </p:cNvSpPr>
          <p:nvPr>
            <p:ph type="body" sz="quarter" idx="10" hasCustomPrompt="1"/>
          </p:nvPr>
        </p:nvSpPr>
        <p:spPr>
          <a:xfrm>
            <a:off x="838200" y="1447800"/>
            <a:ext cx="7391400" cy="457200"/>
          </a:xfrm>
          <a:noFill/>
        </p:spPr>
        <p:txBody>
          <a:bodyPr wrap="square" rtlCol="0">
            <a:spAutoFit/>
          </a:bodyPr>
          <a:lstStyle>
            <a:lvl1pPr marL="0" indent="0">
              <a:buNone/>
              <a:defRPr lang="en-US" sz="2400" dirty="0">
                <a:solidFill>
                  <a:schemeClr val="accent2"/>
                </a:solidFill>
                <a:latin typeface="Bevan" pitchFamily="2" charset="0"/>
              </a:defRPr>
            </a:lvl1pPr>
          </a:lstStyle>
          <a:p>
            <a:pPr marL="0" lvl="0"/>
            <a:r>
              <a:rPr lang="en-US" dirty="0"/>
              <a:t>Add your title here</a:t>
            </a:r>
          </a:p>
        </p:txBody>
      </p:sp>
      <p:sp>
        <p:nvSpPr>
          <p:cNvPr id="5" name="Content Placeholder 4"/>
          <p:cNvSpPr>
            <a:spLocks noGrp="1"/>
          </p:cNvSpPr>
          <p:nvPr>
            <p:ph sz="quarter" idx="11"/>
          </p:nvPr>
        </p:nvSpPr>
        <p:spPr>
          <a:xfrm>
            <a:off x="838200" y="1981200"/>
            <a:ext cx="7391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2"/>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7727163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0" hasCustomPrompt="1"/>
          </p:nvPr>
        </p:nvSpPr>
        <p:spPr>
          <a:xfrm>
            <a:off x="762000" y="4572000"/>
            <a:ext cx="7620000" cy="457200"/>
          </a:xfrm>
        </p:spPr>
        <p:txBody>
          <a:bodyPr/>
          <a:lstStyle>
            <a:lvl1pPr marL="0" indent="0">
              <a:buFontTx/>
              <a:buNone/>
              <a:defRPr baseline="0">
                <a:solidFill>
                  <a:schemeClr val="accent2"/>
                </a:solidFill>
                <a:latin typeface="Bevan" pitchFamily="2" charset="0"/>
              </a:defRPr>
            </a:lvl1pPr>
            <a:lvl2pPr>
              <a:defRPr>
                <a:solidFill>
                  <a:schemeClr val="accent2"/>
                </a:solidFill>
                <a:latin typeface="Bevan" pitchFamily="2" charset="0"/>
              </a:defRPr>
            </a:lvl2pPr>
            <a:lvl3pPr>
              <a:defRPr>
                <a:solidFill>
                  <a:schemeClr val="accent2"/>
                </a:solidFill>
                <a:latin typeface="Bevan" pitchFamily="2" charset="0"/>
              </a:defRPr>
            </a:lvl3pPr>
            <a:lvl4pPr>
              <a:defRPr>
                <a:solidFill>
                  <a:schemeClr val="accent2"/>
                </a:solidFill>
                <a:latin typeface="Bevan" pitchFamily="2" charset="0"/>
              </a:defRPr>
            </a:lvl4pPr>
            <a:lvl5pPr>
              <a:defRPr>
                <a:solidFill>
                  <a:schemeClr val="accent2"/>
                </a:solidFill>
                <a:latin typeface="Bevan" pitchFamily="2" charset="0"/>
              </a:defRPr>
            </a:lvl5pPr>
          </a:lstStyle>
          <a:p>
            <a:pPr lvl="0"/>
            <a:r>
              <a:rPr lang="en-US" dirty="0"/>
              <a:t>Add title here</a:t>
            </a:r>
          </a:p>
        </p:txBody>
      </p:sp>
      <p:sp>
        <p:nvSpPr>
          <p:cNvPr id="9" name="Rounded Rectangle 8"/>
          <p:cNvSpPr/>
          <p:nvPr userDrawn="1"/>
        </p:nvSpPr>
        <p:spPr>
          <a:xfrm>
            <a:off x="609600" y="762000"/>
            <a:ext cx="7924800" cy="5791200"/>
          </a:xfrm>
          <a:prstGeom prst="roundRect">
            <a:avLst>
              <a:gd name="adj" fmla="val 1908"/>
            </a:avLst>
          </a:prstGeom>
          <a:gradFill>
            <a:gsLst>
              <a:gs pos="100000">
                <a:schemeClr val="tx2">
                  <a:lumMod val="40000"/>
                  <a:lumOff val="60000"/>
                </a:schemeClr>
              </a:gs>
              <a:gs pos="70000">
                <a:srgbClr val="FFFFFF"/>
              </a:gs>
            </a:gsLst>
            <a:lin ang="5400000" scaled="0"/>
          </a:gradFill>
          <a:ln>
            <a:solidFill>
              <a:schemeClr val="tx2">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0308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61CD0EBA-555A-47EE-A7A1-1412E4385647}" type="datetime1">
              <a:rPr lang="en-US"/>
              <a:pPr>
                <a:defRPr/>
              </a:pPr>
              <a:t>6/24/2021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B6749D94-AFEF-4722-8FCB-343CAC3C7D6B}" type="slidenum">
              <a:rPr lang="en-US"/>
              <a:pPr>
                <a:defRPr/>
              </a:pPr>
              <a:t>‹#›</a:t>
            </a:fld>
            <a:endParaRPr lang="en-US"/>
          </a:p>
        </p:txBody>
      </p:sp>
    </p:spTree>
    <p:extLst>
      <p:ext uri="{BB962C8B-B14F-4D97-AF65-F5344CB8AC3E}">
        <p14:creationId xmlns:p14="http://schemas.microsoft.com/office/powerpoint/2010/main" val="2859962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584775"/>
          </a:xfrm>
        </p:spPr>
        <p:txBody>
          <a:bodyPr/>
          <a:lstStyle>
            <a:lvl1pPr>
              <a:defRPr>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5444545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584775"/>
          </a:xfrm>
        </p:spPr>
        <p:txBody>
          <a:bodyPr/>
          <a:lstStyle>
            <a:lvl1pPr>
              <a:defRPr>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5518641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0" hasCustomPrompt="1"/>
          </p:nvPr>
        </p:nvSpPr>
        <p:spPr>
          <a:xfrm>
            <a:off x="762000" y="4572000"/>
            <a:ext cx="7620000" cy="457200"/>
          </a:xfrm>
        </p:spPr>
        <p:txBody>
          <a:bodyPr/>
          <a:lstStyle>
            <a:lvl1pPr marL="0" indent="0">
              <a:buFontTx/>
              <a:buNone/>
              <a:defRPr baseline="0">
                <a:solidFill>
                  <a:schemeClr val="accent2"/>
                </a:solidFill>
                <a:latin typeface="Bevan" pitchFamily="2" charset="0"/>
              </a:defRPr>
            </a:lvl1pPr>
            <a:lvl2pPr>
              <a:defRPr>
                <a:solidFill>
                  <a:schemeClr val="accent2"/>
                </a:solidFill>
                <a:latin typeface="Bevan" pitchFamily="2" charset="0"/>
              </a:defRPr>
            </a:lvl2pPr>
            <a:lvl3pPr>
              <a:defRPr>
                <a:solidFill>
                  <a:schemeClr val="accent2"/>
                </a:solidFill>
                <a:latin typeface="Bevan" pitchFamily="2" charset="0"/>
              </a:defRPr>
            </a:lvl3pPr>
            <a:lvl4pPr>
              <a:defRPr>
                <a:solidFill>
                  <a:schemeClr val="accent2"/>
                </a:solidFill>
                <a:latin typeface="Bevan" pitchFamily="2" charset="0"/>
              </a:defRPr>
            </a:lvl4pPr>
            <a:lvl5pPr>
              <a:defRPr>
                <a:solidFill>
                  <a:schemeClr val="accent2"/>
                </a:solidFill>
                <a:latin typeface="Bevan" pitchFamily="2" charset="0"/>
              </a:defRPr>
            </a:lvl5pPr>
          </a:lstStyle>
          <a:p>
            <a:pPr lvl="0"/>
            <a:r>
              <a:rPr lang="en-US" dirty="0"/>
              <a:t>Add title here</a:t>
            </a:r>
          </a:p>
        </p:txBody>
      </p:sp>
      <p:sp>
        <p:nvSpPr>
          <p:cNvPr id="9" name="Rounded Rectangle 8"/>
          <p:cNvSpPr/>
          <p:nvPr userDrawn="1"/>
        </p:nvSpPr>
        <p:spPr>
          <a:xfrm>
            <a:off x="152400" y="1295400"/>
            <a:ext cx="8839200" cy="5181600"/>
          </a:xfrm>
          <a:prstGeom prst="roundRect">
            <a:avLst>
              <a:gd name="adj" fmla="val 1908"/>
            </a:avLst>
          </a:prstGeom>
          <a:gradFill>
            <a:gsLst>
              <a:gs pos="100000">
                <a:schemeClr val="tx2">
                  <a:lumMod val="40000"/>
                  <a:lumOff val="60000"/>
                </a:schemeClr>
              </a:gs>
              <a:gs pos="70000">
                <a:srgbClr val="FFFFFF"/>
              </a:gs>
            </a:gsLst>
            <a:lin ang="5400000" scaled="0"/>
          </a:gradFill>
          <a:ln>
            <a:solidFill>
              <a:schemeClr val="tx2">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userDrawn="1"/>
        </p:nvGrpSpPr>
        <p:grpSpPr>
          <a:xfrm>
            <a:off x="125942" y="952500"/>
            <a:ext cx="8941858" cy="419100"/>
            <a:chOff x="457200" y="876300"/>
            <a:chExt cx="8229600" cy="419100"/>
          </a:xfrm>
        </p:grpSpPr>
        <p:sp>
          <p:nvSpPr>
            <p:cNvPr id="7" name="Rectangle 6"/>
            <p:cNvSpPr/>
            <p:nvPr/>
          </p:nvSpPr>
          <p:spPr>
            <a:xfrm>
              <a:off x="609600" y="906236"/>
              <a:ext cx="7924800" cy="359229"/>
            </a:xfrm>
            <a:prstGeom prst="rect">
              <a:avLst/>
            </a:prstGeom>
            <a:gradFill>
              <a:gsLst>
                <a:gs pos="100000">
                  <a:schemeClr val="tx2">
                    <a:lumMod val="50000"/>
                  </a:schemeClr>
                </a:gs>
                <a:gs pos="28000">
                  <a:schemeClr val="tx2">
                    <a:lumMod val="60000"/>
                    <a:lumOff val="40000"/>
                  </a:schemeClr>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57200" y="876300"/>
              <a:ext cx="228600" cy="419100"/>
            </a:xfrm>
            <a:prstGeom prst="rect">
              <a:avLst/>
            </a:prstGeom>
            <a:gradFill>
              <a:gsLst>
                <a:gs pos="100000">
                  <a:schemeClr val="tx2">
                    <a:lumMod val="50000"/>
                  </a:schemeClr>
                </a:gs>
                <a:gs pos="28000">
                  <a:schemeClr val="tx2">
                    <a:lumMod val="60000"/>
                    <a:lumOff val="40000"/>
                  </a:schemeClr>
                </a:gs>
              </a:gsLst>
              <a:lin ang="54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458200" y="876300"/>
              <a:ext cx="228600" cy="419100"/>
            </a:xfrm>
            <a:prstGeom prst="rect">
              <a:avLst/>
            </a:prstGeom>
            <a:gradFill>
              <a:gsLst>
                <a:gs pos="100000">
                  <a:schemeClr val="tx2">
                    <a:lumMod val="50000"/>
                  </a:schemeClr>
                </a:gs>
                <a:gs pos="28000">
                  <a:schemeClr val="tx2">
                    <a:lumMod val="60000"/>
                    <a:lumOff val="40000"/>
                  </a:schemeClr>
                </a:gs>
              </a:gsLst>
              <a:lin ang="5400000" scaled="0"/>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344815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0" hasCustomPrompt="1"/>
          </p:nvPr>
        </p:nvSpPr>
        <p:spPr>
          <a:xfrm>
            <a:off x="762000" y="4572000"/>
            <a:ext cx="7620000" cy="457200"/>
          </a:xfrm>
        </p:spPr>
        <p:txBody>
          <a:bodyPr/>
          <a:lstStyle>
            <a:lvl1pPr marL="0" indent="0">
              <a:buFontTx/>
              <a:buNone/>
              <a:defRPr baseline="0">
                <a:solidFill>
                  <a:schemeClr val="accent2"/>
                </a:solidFill>
                <a:latin typeface="Bevan" pitchFamily="2" charset="0"/>
              </a:defRPr>
            </a:lvl1pPr>
            <a:lvl2pPr>
              <a:defRPr>
                <a:solidFill>
                  <a:schemeClr val="accent2"/>
                </a:solidFill>
                <a:latin typeface="Bevan" pitchFamily="2" charset="0"/>
              </a:defRPr>
            </a:lvl2pPr>
            <a:lvl3pPr>
              <a:defRPr>
                <a:solidFill>
                  <a:schemeClr val="accent2"/>
                </a:solidFill>
                <a:latin typeface="Bevan" pitchFamily="2" charset="0"/>
              </a:defRPr>
            </a:lvl3pPr>
            <a:lvl4pPr>
              <a:defRPr>
                <a:solidFill>
                  <a:schemeClr val="accent2"/>
                </a:solidFill>
                <a:latin typeface="Bevan" pitchFamily="2" charset="0"/>
              </a:defRPr>
            </a:lvl4pPr>
            <a:lvl5pPr>
              <a:defRPr>
                <a:solidFill>
                  <a:schemeClr val="accent2"/>
                </a:solidFill>
                <a:latin typeface="Bevan" pitchFamily="2" charset="0"/>
              </a:defRPr>
            </a:lvl5pPr>
          </a:lstStyle>
          <a:p>
            <a:pPr lvl="0"/>
            <a:r>
              <a:rPr lang="en-US" dirty="0"/>
              <a:t>Add title here</a:t>
            </a:r>
          </a:p>
        </p:txBody>
      </p:sp>
      <p:sp>
        <p:nvSpPr>
          <p:cNvPr id="9" name="Rounded Rectangle 8"/>
          <p:cNvSpPr/>
          <p:nvPr userDrawn="1"/>
        </p:nvSpPr>
        <p:spPr>
          <a:xfrm>
            <a:off x="609600" y="762000"/>
            <a:ext cx="7924800" cy="3657600"/>
          </a:xfrm>
          <a:prstGeom prst="roundRect">
            <a:avLst>
              <a:gd name="adj" fmla="val 1908"/>
            </a:avLst>
          </a:prstGeom>
          <a:gradFill>
            <a:gsLst>
              <a:gs pos="100000">
                <a:schemeClr val="tx2">
                  <a:lumMod val="40000"/>
                  <a:lumOff val="60000"/>
                </a:schemeClr>
              </a:gs>
              <a:gs pos="70000">
                <a:srgbClr val="FFFFFF"/>
              </a:gs>
            </a:gsLst>
            <a:lin ang="5400000" scaled="0"/>
          </a:gradFill>
          <a:ln>
            <a:solidFill>
              <a:schemeClr val="tx2">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5220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584775"/>
          </a:xfrm>
        </p:spPr>
        <p:txBody>
          <a:bodyPr/>
          <a:lstStyle>
            <a:lvl1pPr>
              <a:defRPr>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Rectangle 3"/>
          <p:cNvSpPr/>
          <p:nvPr userDrawn="1"/>
        </p:nvSpPr>
        <p:spPr>
          <a:xfrm>
            <a:off x="-13547" y="838200"/>
            <a:ext cx="9169400" cy="5984240"/>
          </a:xfrm>
          <a:prstGeom prst="rect">
            <a:avLst/>
          </a:prstGeom>
          <a:gradFill>
            <a:gsLst>
              <a:gs pos="0">
                <a:schemeClr val="tx2">
                  <a:lumMod val="40000"/>
                  <a:lumOff val="60000"/>
                </a:schemeClr>
              </a:gs>
              <a:gs pos="100000">
                <a:srgbClr val="FFFFFF"/>
              </a:gs>
              <a:gs pos="29000">
                <a:srgbClr val="FFFFF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userDrawn="1"/>
        </p:nvSpPr>
        <p:spPr>
          <a:xfrm>
            <a:off x="-25399" y="-11853"/>
            <a:ext cx="9181252" cy="1002453"/>
          </a:xfrm>
          <a:prstGeom prst="rect">
            <a:avLst/>
          </a:prstGeom>
          <a:gradFill>
            <a:gsLst>
              <a:gs pos="0">
                <a:schemeClr val="tx2">
                  <a:lumMod val="50000"/>
                  <a:alpha val="90000"/>
                </a:schemeClr>
              </a:gs>
              <a:gs pos="100000">
                <a:schemeClr val="tx2">
                  <a:lumMod val="50000"/>
                </a:schemeClr>
              </a:gs>
              <a:gs pos="46000">
                <a:schemeClr val="tx2">
                  <a:alpha val="9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60644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2">
                    <a:lumMod val="7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8288775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10" name="Rounded Rectangle 9"/>
          <p:cNvSpPr/>
          <p:nvPr userDrawn="1"/>
        </p:nvSpPr>
        <p:spPr>
          <a:xfrm>
            <a:off x="304800" y="753533"/>
            <a:ext cx="3505200" cy="5791200"/>
          </a:xfrm>
          <a:prstGeom prst="roundRect">
            <a:avLst>
              <a:gd name="adj" fmla="val 1908"/>
            </a:avLst>
          </a:prstGeom>
          <a:gradFill>
            <a:gsLst>
              <a:gs pos="100000">
                <a:schemeClr val="tx2">
                  <a:lumMod val="40000"/>
                  <a:lumOff val="60000"/>
                </a:schemeClr>
              </a:gs>
              <a:gs pos="70000">
                <a:srgbClr val="FFFFFF"/>
              </a:gs>
            </a:gsLst>
            <a:lin ang="5400000" scaled="0"/>
          </a:gradFill>
          <a:ln>
            <a:solidFill>
              <a:schemeClr val="tx2">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userDrawn="1"/>
        </p:nvSpPr>
        <p:spPr>
          <a:xfrm>
            <a:off x="3962400" y="753533"/>
            <a:ext cx="4876800" cy="5791200"/>
          </a:xfrm>
          <a:prstGeom prst="roundRect">
            <a:avLst>
              <a:gd name="adj" fmla="val 1908"/>
            </a:avLst>
          </a:prstGeom>
          <a:gradFill>
            <a:gsLst>
              <a:gs pos="100000">
                <a:schemeClr val="tx2">
                  <a:lumMod val="40000"/>
                  <a:lumOff val="60000"/>
                </a:schemeClr>
              </a:gs>
              <a:gs pos="70000">
                <a:srgbClr val="FFFFFF"/>
              </a:gs>
            </a:gsLst>
            <a:lin ang="5400000" scaled="0"/>
          </a:gradFill>
          <a:ln>
            <a:solidFill>
              <a:schemeClr val="tx2">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066800"/>
            <a:ext cx="4040188" cy="639762"/>
          </a:xfrm>
        </p:spPr>
        <p:txBody>
          <a:bodyPr anchor="b"/>
          <a:lstStyle>
            <a:lvl1pPr marL="0" indent="0">
              <a:buNone/>
              <a:defRPr sz="2400" b="1">
                <a:solidFill>
                  <a:schemeClr val="accent2"/>
                </a:solidFill>
                <a:latin typeface="Bevan"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70656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00600" y="1066800"/>
            <a:ext cx="3886200" cy="639762"/>
          </a:xfrm>
        </p:spPr>
        <p:txBody>
          <a:bodyPr anchor="b"/>
          <a:lstStyle>
            <a:lvl1pPr marL="0" indent="0">
              <a:buNone/>
              <a:defRPr sz="2400" b="1">
                <a:solidFill>
                  <a:schemeClr val="accent2"/>
                </a:solidFill>
                <a:latin typeface="Bevan"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00600" y="1706562"/>
            <a:ext cx="3886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873748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4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10" name="Rounded Rectangle 9"/>
          <p:cNvSpPr/>
          <p:nvPr userDrawn="1"/>
        </p:nvSpPr>
        <p:spPr>
          <a:xfrm>
            <a:off x="304800" y="753533"/>
            <a:ext cx="4178300" cy="5791200"/>
          </a:xfrm>
          <a:prstGeom prst="roundRect">
            <a:avLst>
              <a:gd name="adj" fmla="val 1908"/>
            </a:avLst>
          </a:prstGeom>
          <a:gradFill>
            <a:gsLst>
              <a:gs pos="100000">
                <a:schemeClr val="tx2">
                  <a:lumMod val="40000"/>
                  <a:lumOff val="60000"/>
                </a:schemeClr>
              </a:gs>
              <a:gs pos="70000">
                <a:srgbClr val="FFFFFF"/>
              </a:gs>
            </a:gsLst>
            <a:lin ang="5400000" scaled="0"/>
          </a:gradFill>
          <a:ln>
            <a:solidFill>
              <a:schemeClr val="tx2">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userDrawn="1"/>
        </p:nvSpPr>
        <p:spPr>
          <a:xfrm>
            <a:off x="4660900" y="753533"/>
            <a:ext cx="4178300" cy="5791200"/>
          </a:xfrm>
          <a:prstGeom prst="roundRect">
            <a:avLst>
              <a:gd name="adj" fmla="val 1908"/>
            </a:avLst>
          </a:prstGeom>
          <a:gradFill>
            <a:gsLst>
              <a:gs pos="100000">
                <a:schemeClr val="tx2">
                  <a:lumMod val="40000"/>
                  <a:lumOff val="60000"/>
                </a:schemeClr>
              </a:gs>
              <a:gs pos="70000">
                <a:srgbClr val="FFFFFF"/>
              </a:gs>
            </a:gsLst>
            <a:lin ang="5400000" scaled="0"/>
          </a:gradFill>
          <a:ln>
            <a:solidFill>
              <a:schemeClr val="tx2">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066800"/>
            <a:ext cx="4040188" cy="639762"/>
          </a:xfrm>
        </p:spPr>
        <p:txBody>
          <a:bodyPr anchor="b"/>
          <a:lstStyle>
            <a:lvl1pPr marL="0" indent="0">
              <a:buNone/>
              <a:defRPr sz="2400" b="1">
                <a:solidFill>
                  <a:schemeClr val="accent2"/>
                </a:solidFill>
                <a:latin typeface="Bevan"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70656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00600" y="1066800"/>
            <a:ext cx="3886200" cy="639762"/>
          </a:xfrm>
        </p:spPr>
        <p:txBody>
          <a:bodyPr anchor="b"/>
          <a:lstStyle>
            <a:lvl1pPr marL="0" indent="0">
              <a:buNone/>
              <a:defRPr sz="2400" b="1">
                <a:solidFill>
                  <a:schemeClr val="accent2"/>
                </a:solidFill>
                <a:latin typeface="Bevan"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00600" y="1706562"/>
            <a:ext cx="3886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162655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5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10" name="Rounded Rectangle 9"/>
          <p:cNvSpPr/>
          <p:nvPr userDrawn="1"/>
        </p:nvSpPr>
        <p:spPr>
          <a:xfrm>
            <a:off x="304800" y="753533"/>
            <a:ext cx="4178300" cy="5791200"/>
          </a:xfrm>
          <a:prstGeom prst="roundRect">
            <a:avLst>
              <a:gd name="adj" fmla="val 1908"/>
            </a:avLst>
          </a:prstGeom>
          <a:gradFill>
            <a:gsLst>
              <a:gs pos="100000">
                <a:schemeClr val="tx2">
                  <a:lumMod val="40000"/>
                  <a:lumOff val="60000"/>
                </a:schemeClr>
              </a:gs>
              <a:gs pos="70000">
                <a:srgbClr val="FFFFFF"/>
              </a:gs>
            </a:gsLst>
            <a:lin ang="5400000" scaled="0"/>
          </a:gradFill>
          <a:ln>
            <a:solidFill>
              <a:schemeClr val="tx2">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userDrawn="1"/>
        </p:nvSpPr>
        <p:spPr>
          <a:xfrm>
            <a:off x="4660900" y="753533"/>
            <a:ext cx="4178300" cy="5791200"/>
          </a:xfrm>
          <a:prstGeom prst="roundRect">
            <a:avLst>
              <a:gd name="adj" fmla="val 1908"/>
            </a:avLst>
          </a:prstGeom>
          <a:gradFill>
            <a:gsLst>
              <a:gs pos="100000">
                <a:schemeClr val="tx2">
                  <a:lumMod val="40000"/>
                  <a:lumOff val="60000"/>
                </a:schemeClr>
              </a:gs>
              <a:gs pos="70000">
                <a:srgbClr val="FFFFFF"/>
              </a:gs>
            </a:gsLst>
            <a:lin ang="5400000" scaled="0"/>
          </a:gradFill>
          <a:ln>
            <a:solidFill>
              <a:schemeClr val="tx2">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066800"/>
            <a:ext cx="4040188" cy="639762"/>
          </a:xfrm>
        </p:spPr>
        <p:txBody>
          <a:bodyPr anchor="b"/>
          <a:lstStyle>
            <a:lvl1pPr marL="0" indent="0">
              <a:buNone/>
              <a:defRPr sz="2400" b="1">
                <a:solidFill>
                  <a:schemeClr val="accent2"/>
                </a:solidFill>
                <a:latin typeface="Bevan"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70656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00600" y="1066800"/>
            <a:ext cx="3886200" cy="639762"/>
          </a:xfrm>
        </p:spPr>
        <p:txBody>
          <a:bodyPr anchor="b"/>
          <a:lstStyle>
            <a:lvl1pPr marL="0" indent="0">
              <a:buNone/>
              <a:defRPr sz="2400" b="1">
                <a:solidFill>
                  <a:schemeClr val="accent2"/>
                </a:solidFill>
                <a:latin typeface="Bevan"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00600" y="1706562"/>
            <a:ext cx="3886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803819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11" name="Rounded Rectangle 10"/>
          <p:cNvSpPr/>
          <p:nvPr userDrawn="1"/>
        </p:nvSpPr>
        <p:spPr>
          <a:xfrm>
            <a:off x="4660900" y="753533"/>
            <a:ext cx="4178300" cy="5791200"/>
          </a:xfrm>
          <a:prstGeom prst="roundRect">
            <a:avLst>
              <a:gd name="adj" fmla="val 1908"/>
            </a:avLst>
          </a:prstGeom>
          <a:gradFill>
            <a:gsLst>
              <a:gs pos="100000">
                <a:schemeClr val="tx2">
                  <a:lumMod val="40000"/>
                  <a:lumOff val="60000"/>
                </a:schemeClr>
              </a:gs>
              <a:gs pos="70000">
                <a:srgbClr val="FFFFFF"/>
              </a:gs>
            </a:gsLst>
            <a:lin ang="5400000" scaled="0"/>
          </a:gradFill>
          <a:ln>
            <a:solidFill>
              <a:schemeClr val="tx2">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3581400"/>
            <a:ext cx="4040188" cy="639762"/>
          </a:xfrm>
        </p:spPr>
        <p:txBody>
          <a:bodyPr anchor="b"/>
          <a:lstStyle>
            <a:lvl1pPr marL="0" indent="0">
              <a:buNone/>
              <a:defRPr sz="2400" b="1">
                <a:solidFill>
                  <a:schemeClr val="accent2"/>
                </a:solidFill>
                <a:latin typeface="Bevan"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4221162"/>
            <a:ext cx="4040188" cy="24844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007798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11" name="Rounded Rectangle 10"/>
          <p:cNvSpPr/>
          <p:nvPr userDrawn="1"/>
        </p:nvSpPr>
        <p:spPr>
          <a:xfrm>
            <a:off x="3200400" y="1219199"/>
            <a:ext cx="5638800" cy="5325533"/>
          </a:xfrm>
          <a:prstGeom prst="roundRect">
            <a:avLst>
              <a:gd name="adj" fmla="val 1908"/>
            </a:avLst>
          </a:prstGeom>
          <a:gradFill>
            <a:gsLst>
              <a:gs pos="100000">
                <a:schemeClr val="tx2">
                  <a:lumMod val="40000"/>
                  <a:lumOff val="60000"/>
                </a:schemeClr>
              </a:gs>
              <a:gs pos="70000">
                <a:srgbClr val="FFFFFF"/>
              </a:gs>
            </a:gsLst>
            <a:lin ang="5400000" scaled="0"/>
          </a:gradFill>
          <a:ln>
            <a:solidFill>
              <a:schemeClr val="tx2">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3581400"/>
            <a:ext cx="2590800" cy="639762"/>
          </a:xfrm>
        </p:spPr>
        <p:txBody>
          <a:bodyPr anchor="b"/>
          <a:lstStyle>
            <a:lvl1pPr marL="0" indent="0">
              <a:buNone/>
              <a:defRPr sz="2400" b="1">
                <a:solidFill>
                  <a:schemeClr val="accent2"/>
                </a:solidFill>
                <a:latin typeface="Bevan"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4221162"/>
            <a:ext cx="2590800" cy="24844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282361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10" name="Rounded Rectangle 9"/>
          <p:cNvSpPr/>
          <p:nvPr userDrawn="1"/>
        </p:nvSpPr>
        <p:spPr>
          <a:xfrm>
            <a:off x="304800" y="753533"/>
            <a:ext cx="4178300" cy="5791200"/>
          </a:xfrm>
          <a:prstGeom prst="roundRect">
            <a:avLst>
              <a:gd name="adj" fmla="val 1908"/>
            </a:avLst>
          </a:prstGeom>
          <a:gradFill>
            <a:gsLst>
              <a:gs pos="100000">
                <a:schemeClr val="tx2">
                  <a:lumMod val="40000"/>
                  <a:lumOff val="60000"/>
                </a:schemeClr>
              </a:gs>
              <a:gs pos="70000">
                <a:srgbClr val="FFFFFF"/>
              </a:gs>
            </a:gsLst>
            <a:lin ang="5400000" scaled="0"/>
          </a:gradFill>
          <a:ln>
            <a:solidFill>
              <a:schemeClr val="tx2">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p:cNvSpPr>
            <a:spLocks noGrp="1"/>
          </p:cNvSpPr>
          <p:nvPr>
            <p:ph type="body" sz="quarter" idx="3"/>
          </p:nvPr>
        </p:nvSpPr>
        <p:spPr>
          <a:xfrm>
            <a:off x="4800600" y="3581400"/>
            <a:ext cx="3886200" cy="639762"/>
          </a:xfrm>
        </p:spPr>
        <p:txBody>
          <a:bodyPr anchor="b"/>
          <a:lstStyle>
            <a:lvl1pPr marL="0" indent="0">
              <a:buNone/>
              <a:defRPr sz="2400" b="1">
                <a:solidFill>
                  <a:schemeClr val="accent2"/>
                </a:solidFill>
                <a:latin typeface="Bevan"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00600" y="4221162"/>
            <a:ext cx="3886200" cy="22558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562411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6" name="Rounded Rectangle 5"/>
          <p:cNvSpPr/>
          <p:nvPr userDrawn="1"/>
        </p:nvSpPr>
        <p:spPr>
          <a:xfrm>
            <a:off x="571500" y="990600"/>
            <a:ext cx="7924800" cy="5257800"/>
          </a:xfrm>
          <a:prstGeom prst="roundRect">
            <a:avLst>
              <a:gd name="adj" fmla="val 0"/>
            </a:avLst>
          </a:prstGeom>
          <a:gradFill>
            <a:gsLst>
              <a:gs pos="100000">
                <a:schemeClr val="tx2">
                  <a:lumMod val="20000"/>
                  <a:lumOff val="80000"/>
                </a:schemeClr>
              </a:gs>
              <a:gs pos="0">
                <a:srgbClr val="DAE6F6"/>
              </a:gs>
              <a:gs pos="83000">
                <a:srgbClr val="EEF3FB"/>
              </a:gs>
              <a:gs pos="25000">
                <a:srgbClr val="FFFFFF"/>
              </a:gs>
            </a:gsLst>
            <a:lin ang="5400000" scaled="0"/>
          </a:gradFill>
          <a:ln>
            <a:solidFill>
              <a:schemeClr val="tx2">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userDrawn="1"/>
        </p:nvGrpSpPr>
        <p:grpSpPr>
          <a:xfrm>
            <a:off x="457200" y="876300"/>
            <a:ext cx="8229600" cy="419100"/>
            <a:chOff x="457200" y="876300"/>
            <a:chExt cx="8229600" cy="419100"/>
          </a:xfrm>
        </p:grpSpPr>
        <p:sp>
          <p:nvSpPr>
            <p:cNvPr id="10" name="Rectangle 9"/>
            <p:cNvSpPr/>
            <p:nvPr/>
          </p:nvSpPr>
          <p:spPr>
            <a:xfrm>
              <a:off x="609600" y="906236"/>
              <a:ext cx="7924800" cy="359229"/>
            </a:xfrm>
            <a:prstGeom prst="rect">
              <a:avLst/>
            </a:prstGeom>
            <a:gradFill>
              <a:gsLst>
                <a:gs pos="100000">
                  <a:schemeClr val="tx2">
                    <a:lumMod val="50000"/>
                  </a:schemeClr>
                </a:gs>
                <a:gs pos="28000">
                  <a:schemeClr val="tx2">
                    <a:lumMod val="60000"/>
                    <a:lumOff val="40000"/>
                  </a:schemeClr>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57200" y="876300"/>
              <a:ext cx="228600" cy="419100"/>
            </a:xfrm>
            <a:prstGeom prst="rect">
              <a:avLst/>
            </a:prstGeom>
            <a:gradFill>
              <a:gsLst>
                <a:gs pos="100000">
                  <a:schemeClr val="tx2">
                    <a:lumMod val="50000"/>
                  </a:schemeClr>
                </a:gs>
                <a:gs pos="28000">
                  <a:schemeClr val="tx2">
                    <a:lumMod val="60000"/>
                    <a:lumOff val="40000"/>
                  </a:schemeClr>
                </a:gs>
              </a:gsLst>
              <a:lin ang="54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458200" y="876300"/>
              <a:ext cx="228600" cy="419100"/>
            </a:xfrm>
            <a:prstGeom prst="rect">
              <a:avLst/>
            </a:prstGeom>
            <a:gradFill>
              <a:gsLst>
                <a:gs pos="100000">
                  <a:schemeClr val="tx2">
                    <a:lumMod val="50000"/>
                  </a:schemeClr>
                </a:gs>
                <a:gs pos="28000">
                  <a:schemeClr val="tx2">
                    <a:lumMod val="60000"/>
                    <a:lumOff val="40000"/>
                  </a:schemeClr>
                </a:gs>
              </a:gsLst>
              <a:lin ang="5400000" scaled="0"/>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 Placeholder 2"/>
          <p:cNvSpPr>
            <a:spLocks noGrp="1"/>
          </p:cNvSpPr>
          <p:nvPr>
            <p:ph type="body" sz="quarter" idx="10" hasCustomPrompt="1"/>
          </p:nvPr>
        </p:nvSpPr>
        <p:spPr>
          <a:xfrm>
            <a:off x="838200" y="1447800"/>
            <a:ext cx="7391400" cy="457200"/>
          </a:xfrm>
          <a:noFill/>
        </p:spPr>
        <p:txBody>
          <a:bodyPr wrap="square" rtlCol="0">
            <a:spAutoFit/>
          </a:bodyPr>
          <a:lstStyle>
            <a:lvl1pPr marL="0" indent="0">
              <a:buNone/>
              <a:defRPr lang="en-US" sz="2400" dirty="0">
                <a:solidFill>
                  <a:schemeClr val="tx1"/>
                </a:solidFill>
                <a:latin typeface="Arial" pitchFamily="34" charset="0"/>
                <a:cs typeface="Arial" pitchFamily="34" charset="0"/>
              </a:defRPr>
            </a:lvl1pPr>
          </a:lstStyle>
          <a:p>
            <a:pPr marL="0" lvl="0"/>
            <a:r>
              <a:rPr lang="en-US" dirty="0"/>
              <a:t>Add your title here</a:t>
            </a:r>
          </a:p>
        </p:txBody>
      </p:sp>
      <p:sp>
        <p:nvSpPr>
          <p:cNvPr id="5" name="Content Placeholder 4"/>
          <p:cNvSpPr>
            <a:spLocks noGrp="1"/>
          </p:cNvSpPr>
          <p:nvPr>
            <p:ph sz="quarter" idx="11"/>
          </p:nvPr>
        </p:nvSpPr>
        <p:spPr>
          <a:xfrm>
            <a:off x="838200" y="1981200"/>
            <a:ext cx="7391400" cy="41148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2"/>
          <p:cNvSpPr>
            <a:spLocks noGrp="1"/>
          </p:cNvSpPr>
          <p:nvPr>
            <p:ph type="title"/>
          </p:nvPr>
        </p:nvSpPr>
        <p:spPr/>
        <p:txBody>
          <a:bodyPr/>
          <a:lstStyle>
            <a:lvl1pPr>
              <a:defRPr>
                <a:solidFill>
                  <a:schemeClr val="tx1"/>
                </a:solidFill>
                <a:latin typeface="Arial" pitchFamily="34" charset="0"/>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1617581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a:t>Click to edit Master title style</a:t>
            </a:r>
          </a:p>
        </p:txBody>
      </p:sp>
      <p:sp>
        <p:nvSpPr>
          <p:cNvPr id="3" name="Content Placeholder 2"/>
          <p:cNvSpPr>
            <a:spLocks noGrp="1"/>
          </p:cNvSpPr>
          <p:nvPr>
            <p:ph idx="1"/>
          </p:nvPr>
        </p:nvSpPr>
        <p:spPr>
          <a:xfrm>
            <a:off x="374327" y="1752600"/>
            <a:ext cx="8229600" cy="4343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a:t>
            </a:r>
            <a:r>
              <a:rPr lang="en-US" dirty="0" err="1"/>
              <a:t>leel</a:t>
            </a:r>
            <a:endParaRPr lang="en-US" dirty="0"/>
          </a:p>
        </p:txBody>
      </p:sp>
      <p:sp>
        <p:nvSpPr>
          <p:cNvPr id="8" name="Text Placeholder 7"/>
          <p:cNvSpPr>
            <a:spLocks noGrp="1"/>
          </p:cNvSpPr>
          <p:nvPr>
            <p:ph type="body" sz="quarter" idx="10" hasCustomPrompt="1"/>
          </p:nvPr>
        </p:nvSpPr>
        <p:spPr>
          <a:xfrm>
            <a:off x="762000" y="4572000"/>
            <a:ext cx="7620000" cy="457200"/>
          </a:xfrm>
        </p:spPr>
        <p:txBody>
          <a:bodyPr/>
          <a:lstStyle>
            <a:lvl1pPr marL="0" indent="0">
              <a:buFontTx/>
              <a:buNone/>
              <a:defRPr baseline="0">
                <a:solidFill>
                  <a:schemeClr val="accent2"/>
                </a:solidFill>
                <a:latin typeface="Bevan" pitchFamily="2" charset="0"/>
              </a:defRPr>
            </a:lvl1pPr>
            <a:lvl2pPr>
              <a:defRPr>
                <a:solidFill>
                  <a:schemeClr val="accent2"/>
                </a:solidFill>
                <a:latin typeface="Bevan" pitchFamily="2" charset="0"/>
              </a:defRPr>
            </a:lvl2pPr>
            <a:lvl3pPr>
              <a:defRPr>
                <a:solidFill>
                  <a:schemeClr val="accent2"/>
                </a:solidFill>
                <a:latin typeface="Bevan" pitchFamily="2" charset="0"/>
              </a:defRPr>
            </a:lvl3pPr>
            <a:lvl4pPr>
              <a:defRPr>
                <a:solidFill>
                  <a:schemeClr val="accent2"/>
                </a:solidFill>
                <a:latin typeface="Bevan" pitchFamily="2" charset="0"/>
              </a:defRPr>
            </a:lvl4pPr>
            <a:lvl5pPr>
              <a:defRPr>
                <a:solidFill>
                  <a:schemeClr val="accent2"/>
                </a:solidFill>
                <a:latin typeface="Bevan" pitchFamily="2" charset="0"/>
              </a:defRPr>
            </a:lvl5pPr>
          </a:lstStyle>
          <a:p>
            <a:pPr lvl="0"/>
            <a:r>
              <a:rPr lang="en-US" dirty="0"/>
              <a:t>Add title here</a:t>
            </a:r>
          </a:p>
        </p:txBody>
      </p:sp>
      <p:sp>
        <p:nvSpPr>
          <p:cNvPr id="9" name="Rounded Rectangle 8"/>
          <p:cNvSpPr/>
          <p:nvPr userDrawn="1"/>
        </p:nvSpPr>
        <p:spPr>
          <a:xfrm>
            <a:off x="152400" y="1600200"/>
            <a:ext cx="8839200" cy="4876800"/>
          </a:xfrm>
          <a:prstGeom prst="roundRect">
            <a:avLst>
              <a:gd name="adj" fmla="val 1908"/>
            </a:avLst>
          </a:prstGeom>
          <a:gradFill>
            <a:gsLst>
              <a:gs pos="100000">
                <a:schemeClr val="tx2">
                  <a:lumMod val="40000"/>
                  <a:lumOff val="60000"/>
                </a:schemeClr>
              </a:gs>
              <a:gs pos="70000">
                <a:srgbClr val="FFFFFF"/>
              </a:gs>
            </a:gsLst>
            <a:lin ang="5400000" scaled="0"/>
          </a:gradFill>
          <a:ln>
            <a:solidFill>
              <a:schemeClr val="tx2">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grpSp>
        <p:nvGrpSpPr>
          <p:cNvPr id="6" name="Group 5"/>
          <p:cNvGrpSpPr/>
          <p:nvPr userDrawn="1"/>
        </p:nvGrpSpPr>
        <p:grpSpPr>
          <a:xfrm>
            <a:off x="125942" y="952500"/>
            <a:ext cx="8941858" cy="419100"/>
            <a:chOff x="457200" y="876300"/>
            <a:chExt cx="8229600" cy="419100"/>
          </a:xfrm>
        </p:grpSpPr>
        <p:sp>
          <p:nvSpPr>
            <p:cNvPr id="7" name="Rectangle 6"/>
            <p:cNvSpPr/>
            <p:nvPr/>
          </p:nvSpPr>
          <p:spPr>
            <a:xfrm>
              <a:off x="609600" y="906236"/>
              <a:ext cx="7924800" cy="359229"/>
            </a:xfrm>
            <a:prstGeom prst="rect">
              <a:avLst/>
            </a:prstGeom>
            <a:gradFill>
              <a:gsLst>
                <a:gs pos="100000">
                  <a:schemeClr val="tx2">
                    <a:lumMod val="50000"/>
                  </a:schemeClr>
                </a:gs>
                <a:gs pos="28000">
                  <a:schemeClr val="tx2">
                    <a:lumMod val="60000"/>
                    <a:lumOff val="40000"/>
                  </a:schemeClr>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57200" y="876300"/>
              <a:ext cx="228600" cy="419100"/>
            </a:xfrm>
            <a:prstGeom prst="rect">
              <a:avLst/>
            </a:prstGeom>
            <a:gradFill>
              <a:gsLst>
                <a:gs pos="100000">
                  <a:schemeClr val="tx2">
                    <a:lumMod val="50000"/>
                  </a:schemeClr>
                </a:gs>
                <a:gs pos="28000">
                  <a:schemeClr val="tx2">
                    <a:lumMod val="60000"/>
                    <a:lumOff val="40000"/>
                  </a:schemeClr>
                </a:gs>
              </a:gsLst>
              <a:lin ang="54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458200" y="876300"/>
              <a:ext cx="228600" cy="419100"/>
            </a:xfrm>
            <a:prstGeom prst="rect">
              <a:avLst/>
            </a:prstGeom>
            <a:gradFill>
              <a:gsLst>
                <a:gs pos="100000">
                  <a:schemeClr val="tx2">
                    <a:lumMod val="50000"/>
                  </a:schemeClr>
                </a:gs>
                <a:gs pos="28000">
                  <a:schemeClr val="tx2">
                    <a:lumMod val="60000"/>
                    <a:lumOff val="40000"/>
                  </a:schemeClr>
                </a:gs>
              </a:gsLst>
              <a:lin ang="5400000" scaled="0"/>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90081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0" hasCustomPrompt="1"/>
          </p:nvPr>
        </p:nvSpPr>
        <p:spPr>
          <a:xfrm>
            <a:off x="762000" y="4572000"/>
            <a:ext cx="7620000" cy="457200"/>
          </a:xfrm>
        </p:spPr>
        <p:txBody>
          <a:bodyPr/>
          <a:lstStyle>
            <a:lvl1pPr marL="0" indent="0">
              <a:buFontTx/>
              <a:buNone/>
              <a:defRPr baseline="0">
                <a:solidFill>
                  <a:schemeClr val="accent2"/>
                </a:solidFill>
                <a:latin typeface="Bevan" pitchFamily="2" charset="0"/>
              </a:defRPr>
            </a:lvl1pPr>
            <a:lvl2pPr>
              <a:defRPr>
                <a:solidFill>
                  <a:schemeClr val="accent2"/>
                </a:solidFill>
                <a:latin typeface="Bevan" pitchFamily="2" charset="0"/>
              </a:defRPr>
            </a:lvl2pPr>
            <a:lvl3pPr>
              <a:defRPr>
                <a:solidFill>
                  <a:schemeClr val="accent2"/>
                </a:solidFill>
                <a:latin typeface="Bevan" pitchFamily="2" charset="0"/>
              </a:defRPr>
            </a:lvl3pPr>
            <a:lvl4pPr>
              <a:defRPr>
                <a:solidFill>
                  <a:schemeClr val="accent2"/>
                </a:solidFill>
                <a:latin typeface="Bevan" pitchFamily="2" charset="0"/>
              </a:defRPr>
            </a:lvl4pPr>
            <a:lvl5pPr>
              <a:defRPr>
                <a:solidFill>
                  <a:schemeClr val="accent2"/>
                </a:solidFill>
                <a:latin typeface="Bevan" pitchFamily="2" charset="0"/>
              </a:defRPr>
            </a:lvl5pPr>
          </a:lstStyle>
          <a:p>
            <a:pPr lvl="0"/>
            <a:r>
              <a:rPr lang="en-US" dirty="0"/>
              <a:t>Add title here</a:t>
            </a:r>
          </a:p>
        </p:txBody>
      </p:sp>
      <p:sp>
        <p:nvSpPr>
          <p:cNvPr id="9" name="Rounded Rectangle 8"/>
          <p:cNvSpPr/>
          <p:nvPr userDrawn="1"/>
        </p:nvSpPr>
        <p:spPr>
          <a:xfrm>
            <a:off x="152400" y="1047750"/>
            <a:ext cx="8839200" cy="5734050"/>
          </a:xfrm>
          <a:prstGeom prst="roundRect">
            <a:avLst>
              <a:gd name="adj" fmla="val 1908"/>
            </a:avLst>
          </a:prstGeom>
          <a:gradFill>
            <a:gsLst>
              <a:gs pos="100000">
                <a:schemeClr val="tx2">
                  <a:lumMod val="40000"/>
                  <a:lumOff val="60000"/>
                </a:schemeClr>
              </a:gs>
              <a:gs pos="70000">
                <a:srgbClr val="FFFFFF"/>
              </a:gs>
            </a:gsLst>
            <a:lin ang="5400000" scaled="0"/>
          </a:gradFill>
          <a:ln>
            <a:solidFill>
              <a:schemeClr val="tx2">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userDrawn="1"/>
        </p:nvGrpSpPr>
        <p:grpSpPr>
          <a:xfrm>
            <a:off x="125942" y="838200"/>
            <a:ext cx="8941858" cy="419100"/>
            <a:chOff x="457200" y="876300"/>
            <a:chExt cx="8229600" cy="419100"/>
          </a:xfrm>
        </p:grpSpPr>
        <p:sp>
          <p:nvSpPr>
            <p:cNvPr id="7" name="Rectangle 6"/>
            <p:cNvSpPr/>
            <p:nvPr/>
          </p:nvSpPr>
          <p:spPr>
            <a:xfrm>
              <a:off x="609600" y="906236"/>
              <a:ext cx="7924800" cy="359229"/>
            </a:xfrm>
            <a:prstGeom prst="rect">
              <a:avLst/>
            </a:prstGeom>
            <a:gradFill>
              <a:gsLst>
                <a:gs pos="100000">
                  <a:schemeClr val="tx2">
                    <a:lumMod val="50000"/>
                  </a:schemeClr>
                </a:gs>
                <a:gs pos="28000">
                  <a:schemeClr val="tx2">
                    <a:lumMod val="60000"/>
                    <a:lumOff val="40000"/>
                  </a:schemeClr>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57200" y="876300"/>
              <a:ext cx="228600" cy="419100"/>
            </a:xfrm>
            <a:prstGeom prst="rect">
              <a:avLst/>
            </a:prstGeom>
            <a:gradFill>
              <a:gsLst>
                <a:gs pos="100000">
                  <a:schemeClr val="tx2">
                    <a:lumMod val="50000"/>
                  </a:schemeClr>
                </a:gs>
                <a:gs pos="28000">
                  <a:schemeClr val="tx2">
                    <a:lumMod val="60000"/>
                    <a:lumOff val="40000"/>
                  </a:schemeClr>
                </a:gs>
              </a:gsLst>
              <a:lin ang="54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458200" y="876300"/>
              <a:ext cx="228600" cy="419100"/>
            </a:xfrm>
            <a:prstGeom prst="rect">
              <a:avLst/>
            </a:prstGeom>
            <a:gradFill>
              <a:gsLst>
                <a:gs pos="100000">
                  <a:schemeClr val="tx2">
                    <a:lumMod val="50000"/>
                  </a:schemeClr>
                </a:gs>
                <a:gs pos="28000">
                  <a:schemeClr val="tx2">
                    <a:lumMod val="60000"/>
                    <a:lumOff val="40000"/>
                  </a:schemeClr>
                </a:gs>
              </a:gsLst>
              <a:lin ang="5400000" scaled="0"/>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40085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0" hasCustomPrompt="1"/>
          </p:nvPr>
        </p:nvSpPr>
        <p:spPr>
          <a:xfrm>
            <a:off x="762000" y="4572000"/>
            <a:ext cx="7620000" cy="457200"/>
          </a:xfrm>
        </p:spPr>
        <p:txBody>
          <a:bodyPr/>
          <a:lstStyle>
            <a:lvl1pPr marL="0" indent="0">
              <a:buFontTx/>
              <a:buNone/>
              <a:defRPr baseline="0">
                <a:solidFill>
                  <a:schemeClr val="accent2"/>
                </a:solidFill>
                <a:latin typeface="Bevan" pitchFamily="2" charset="0"/>
              </a:defRPr>
            </a:lvl1pPr>
            <a:lvl2pPr>
              <a:defRPr>
                <a:solidFill>
                  <a:schemeClr val="accent2"/>
                </a:solidFill>
                <a:latin typeface="Bevan" pitchFamily="2" charset="0"/>
              </a:defRPr>
            </a:lvl2pPr>
            <a:lvl3pPr>
              <a:defRPr>
                <a:solidFill>
                  <a:schemeClr val="accent2"/>
                </a:solidFill>
                <a:latin typeface="Bevan" pitchFamily="2" charset="0"/>
              </a:defRPr>
            </a:lvl3pPr>
            <a:lvl4pPr>
              <a:defRPr>
                <a:solidFill>
                  <a:schemeClr val="accent2"/>
                </a:solidFill>
                <a:latin typeface="Bevan" pitchFamily="2" charset="0"/>
              </a:defRPr>
            </a:lvl4pPr>
            <a:lvl5pPr>
              <a:defRPr>
                <a:solidFill>
                  <a:schemeClr val="accent2"/>
                </a:solidFill>
                <a:latin typeface="Bevan" pitchFamily="2" charset="0"/>
              </a:defRPr>
            </a:lvl5pPr>
          </a:lstStyle>
          <a:p>
            <a:pPr lvl="0"/>
            <a:r>
              <a:rPr lang="en-US" dirty="0"/>
              <a:t>Add title here</a:t>
            </a:r>
          </a:p>
        </p:txBody>
      </p:sp>
      <p:sp>
        <p:nvSpPr>
          <p:cNvPr id="9" name="Rounded Rectangle 8"/>
          <p:cNvSpPr/>
          <p:nvPr userDrawn="1"/>
        </p:nvSpPr>
        <p:spPr>
          <a:xfrm>
            <a:off x="609600" y="762000"/>
            <a:ext cx="7924800" cy="3657600"/>
          </a:xfrm>
          <a:prstGeom prst="roundRect">
            <a:avLst>
              <a:gd name="adj" fmla="val 1908"/>
            </a:avLst>
          </a:prstGeom>
          <a:gradFill>
            <a:gsLst>
              <a:gs pos="100000">
                <a:schemeClr val="tx2">
                  <a:lumMod val="40000"/>
                  <a:lumOff val="60000"/>
                </a:schemeClr>
              </a:gs>
              <a:gs pos="70000">
                <a:srgbClr val="FFFFFF"/>
              </a:gs>
            </a:gsLst>
            <a:lin ang="5400000" scaled="0"/>
          </a:gradFill>
          <a:ln>
            <a:solidFill>
              <a:schemeClr val="tx2">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9198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2">
                    <a:lumMod val="7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077907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10" name="Rounded Rectangle 9"/>
          <p:cNvSpPr/>
          <p:nvPr userDrawn="1"/>
        </p:nvSpPr>
        <p:spPr>
          <a:xfrm>
            <a:off x="304800" y="753533"/>
            <a:ext cx="3505200" cy="5791200"/>
          </a:xfrm>
          <a:prstGeom prst="roundRect">
            <a:avLst>
              <a:gd name="adj" fmla="val 1908"/>
            </a:avLst>
          </a:prstGeom>
          <a:gradFill>
            <a:gsLst>
              <a:gs pos="100000">
                <a:schemeClr val="tx2">
                  <a:lumMod val="40000"/>
                  <a:lumOff val="60000"/>
                </a:schemeClr>
              </a:gs>
              <a:gs pos="70000">
                <a:srgbClr val="FFFFFF"/>
              </a:gs>
            </a:gsLst>
            <a:lin ang="5400000" scaled="0"/>
          </a:gradFill>
          <a:ln>
            <a:solidFill>
              <a:schemeClr val="tx2">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userDrawn="1"/>
        </p:nvSpPr>
        <p:spPr>
          <a:xfrm>
            <a:off x="3962400" y="753533"/>
            <a:ext cx="4876800" cy="5791200"/>
          </a:xfrm>
          <a:prstGeom prst="roundRect">
            <a:avLst>
              <a:gd name="adj" fmla="val 1908"/>
            </a:avLst>
          </a:prstGeom>
          <a:gradFill>
            <a:gsLst>
              <a:gs pos="100000">
                <a:schemeClr val="tx2">
                  <a:lumMod val="40000"/>
                  <a:lumOff val="60000"/>
                </a:schemeClr>
              </a:gs>
              <a:gs pos="70000">
                <a:srgbClr val="FFFFFF"/>
              </a:gs>
            </a:gsLst>
            <a:lin ang="5400000" scaled="0"/>
          </a:gradFill>
          <a:ln>
            <a:solidFill>
              <a:schemeClr val="tx2">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066800"/>
            <a:ext cx="4040188" cy="639762"/>
          </a:xfrm>
        </p:spPr>
        <p:txBody>
          <a:bodyPr anchor="b"/>
          <a:lstStyle>
            <a:lvl1pPr marL="0" indent="0">
              <a:buNone/>
              <a:defRPr sz="2400" b="1">
                <a:solidFill>
                  <a:schemeClr val="accent2"/>
                </a:solidFill>
                <a:latin typeface="Bevan"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70656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00600" y="1066800"/>
            <a:ext cx="3886200" cy="639762"/>
          </a:xfrm>
        </p:spPr>
        <p:txBody>
          <a:bodyPr anchor="b"/>
          <a:lstStyle>
            <a:lvl1pPr marL="0" indent="0">
              <a:buNone/>
              <a:defRPr sz="2400" b="1">
                <a:solidFill>
                  <a:schemeClr val="accent2"/>
                </a:solidFill>
                <a:latin typeface="Bevan"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00600" y="1706562"/>
            <a:ext cx="3886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24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4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10" name="Rounded Rectangle 9"/>
          <p:cNvSpPr/>
          <p:nvPr userDrawn="1"/>
        </p:nvSpPr>
        <p:spPr>
          <a:xfrm>
            <a:off x="304800" y="753533"/>
            <a:ext cx="4178300" cy="5791200"/>
          </a:xfrm>
          <a:prstGeom prst="roundRect">
            <a:avLst>
              <a:gd name="adj" fmla="val 1908"/>
            </a:avLst>
          </a:prstGeom>
          <a:gradFill>
            <a:gsLst>
              <a:gs pos="100000">
                <a:schemeClr val="tx2">
                  <a:lumMod val="40000"/>
                  <a:lumOff val="60000"/>
                </a:schemeClr>
              </a:gs>
              <a:gs pos="70000">
                <a:srgbClr val="FFFFFF"/>
              </a:gs>
            </a:gsLst>
            <a:lin ang="5400000" scaled="0"/>
          </a:gradFill>
          <a:ln>
            <a:solidFill>
              <a:schemeClr val="tx2">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userDrawn="1"/>
        </p:nvSpPr>
        <p:spPr>
          <a:xfrm>
            <a:off x="4660900" y="753533"/>
            <a:ext cx="4178300" cy="5791200"/>
          </a:xfrm>
          <a:prstGeom prst="roundRect">
            <a:avLst>
              <a:gd name="adj" fmla="val 1908"/>
            </a:avLst>
          </a:prstGeom>
          <a:gradFill>
            <a:gsLst>
              <a:gs pos="100000">
                <a:schemeClr val="tx2">
                  <a:lumMod val="40000"/>
                  <a:lumOff val="60000"/>
                </a:schemeClr>
              </a:gs>
              <a:gs pos="70000">
                <a:srgbClr val="FFFFFF"/>
              </a:gs>
            </a:gsLst>
            <a:lin ang="5400000" scaled="0"/>
          </a:gradFill>
          <a:ln>
            <a:solidFill>
              <a:schemeClr val="tx2">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066800"/>
            <a:ext cx="4040188" cy="639762"/>
          </a:xfrm>
        </p:spPr>
        <p:txBody>
          <a:bodyPr anchor="b"/>
          <a:lstStyle>
            <a:lvl1pPr marL="0" indent="0">
              <a:buNone/>
              <a:defRPr sz="2400" b="1">
                <a:solidFill>
                  <a:schemeClr val="accent2"/>
                </a:solidFill>
                <a:latin typeface="Bevan"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70656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00600" y="1066800"/>
            <a:ext cx="3886200" cy="639762"/>
          </a:xfrm>
        </p:spPr>
        <p:txBody>
          <a:bodyPr anchor="b"/>
          <a:lstStyle>
            <a:lvl1pPr marL="0" indent="0">
              <a:buNone/>
              <a:defRPr sz="2400" b="1">
                <a:solidFill>
                  <a:schemeClr val="accent2"/>
                </a:solidFill>
                <a:latin typeface="Bevan"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00600" y="1706562"/>
            <a:ext cx="3886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8245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5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10" name="Rounded Rectangle 9"/>
          <p:cNvSpPr/>
          <p:nvPr userDrawn="1"/>
        </p:nvSpPr>
        <p:spPr>
          <a:xfrm>
            <a:off x="304800" y="1676399"/>
            <a:ext cx="4178300" cy="4868333"/>
          </a:xfrm>
          <a:prstGeom prst="roundRect">
            <a:avLst>
              <a:gd name="adj" fmla="val 1908"/>
            </a:avLst>
          </a:prstGeom>
          <a:gradFill>
            <a:gsLst>
              <a:gs pos="100000">
                <a:schemeClr val="tx2">
                  <a:lumMod val="40000"/>
                  <a:lumOff val="60000"/>
                </a:schemeClr>
              </a:gs>
              <a:gs pos="70000">
                <a:srgbClr val="FFFFFF"/>
              </a:gs>
            </a:gsLst>
            <a:lin ang="5400000" scaled="0"/>
          </a:gradFill>
          <a:ln>
            <a:solidFill>
              <a:schemeClr val="tx2">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userDrawn="1"/>
        </p:nvSpPr>
        <p:spPr>
          <a:xfrm>
            <a:off x="4660900" y="1676399"/>
            <a:ext cx="4178300" cy="4868334"/>
          </a:xfrm>
          <a:prstGeom prst="roundRect">
            <a:avLst>
              <a:gd name="adj" fmla="val 1908"/>
            </a:avLst>
          </a:prstGeom>
          <a:gradFill>
            <a:gsLst>
              <a:gs pos="100000">
                <a:schemeClr val="tx2">
                  <a:lumMod val="40000"/>
                  <a:lumOff val="60000"/>
                </a:schemeClr>
              </a:gs>
              <a:gs pos="70000">
                <a:srgbClr val="FFFFFF"/>
              </a:gs>
            </a:gsLst>
            <a:lin ang="5400000" scaled="0"/>
          </a:gradFill>
          <a:ln>
            <a:solidFill>
              <a:schemeClr val="tx2">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066800"/>
            <a:ext cx="4040188" cy="639762"/>
          </a:xfrm>
        </p:spPr>
        <p:txBody>
          <a:bodyPr anchor="b"/>
          <a:lstStyle>
            <a:lvl1pPr marL="0" indent="0">
              <a:buNone/>
              <a:defRPr sz="2400" b="1">
                <a:solidFill>
                  <a:schemeClr val="accent2"/>
                </a:solidFill>
                <a:latin typeface="Bevan"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70656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00600" y="1066800"/>
            <a:ext cx="3886200" cy="639762"/>
          </a:xfrm>
        </p:spPr>
        <p:txBody>
          <a:bodyPr anchor="b"/>
          <a:lstStyle>
            <a:lvl1pPr marL="0" indent="0">
              <a:buNone/>
              <a:defRPr sz="2400" b="1">
                <a:solidFill>
                  <a:schemeClr val="accent2"/>
                </a:solidFill>
                <a:latin typeface="Bevan"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00600" y="1706562"/>
            <a:ext cx="3886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8245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3547" y="2590800"/>
            <a:ext cx="9169400" cy="4231640"/>
          </a:xfrm>
          <a:prstGeom prst="rect">
            <a:avLst/>
          </a:prstGeom>
          <a:gradFill>
            <a:gsLst>
              <a:gs pos="0">
                <a:schemeClr val="tx2">
                  <a:lumMod val="40000"/>
                  <a:lumOff val="60000"/>
                </a:schemeClr>
              </a:gs>
              <a:gs pos="100000">
                <a:srgbClr val="FFFFFF"/>
              </a:gs>
              <a:gs pos="29000">
                <a:srgbClr val="FFFFF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5399" y="-11853"/>
            <a:ext cx="9181252" cy="3200400"/>
          </a:xfrm>
          <a:prstGeom prst="rect">
            <a:avLst/>
          </a:prstGeom>
          <a:pattFill prst="openDmnd">
            <a:fgClr>
              <a:schemeClr val="tx2">
                <a:lumMod val="50000"/>
              </a:schemeClr>
            </a:fgClr>
            <a:bgClr>
              <a:schemeClr val="tx2">
                <a:lumMod val="60000"/>
                <a:lumOff val="4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25399" y="-11853"/>
            <a:ext cx="9181252" cy="3200400"/>
          </a:xfrm>
          <a:prstGeom prst="rect">
            <a:avLst/>
          </a:prstGeom>
          <a:gradFill>
            <a:gsLst>
              <a:gs pos="0">
                <a:schemeClr val="tx2">
                  <a:lumMod val="50000"/>
                  <a:alpha val="90000"/>
                </a:schemeClr>
              </a:gs>
              <a:gs pos="100000">
                <a:schemeClr val="tx2">
                  <a:lumMod val="50000"/>
                </a:schemeClr>
              </a:gs>
              <a:gs pos="46000">
                <a:schemeClr val="tx2">
                  <a:alpha val="9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09600" y="115669"/>
            <a:ext cx="7924800" cy="584775"/>
          </a:xfrm>
          <a:prstGeom prst="rect">
            <a:avLst/>
          </a:prstGeom>
          <a:noFill/>
        </p:spPr>
        <p:txBody>
          <a:bodyPr wrap="square" rtlCol="0" anchor="b">
            <a:spAutoFit/>
          </a:bodyPr>
          <a:lstStyle/>
          <a:p>
            <a:pPr marL="0" lvl="0" algn="l"/>
            <a:r>
              <a:rPr lang="en-US"/>
              <a:t>Click to edit Master title style</a:t>
            </a:r>
            <a:endParaRPr lang="en-US" dirty="0"/>
          </a:p>
        </p:txBody>
      </p:sp>
      <p:sp>
        <p:nvSpPr>
          <p:cNvPr id="3" name="Text Placeholder 2"/>
          <p:cNvSpPr>
            <a:spLocks noGrp="1"/>
          </p:cNvSpPr>
          <p:nvPr>
            <p:ph type="body" idx="1"/>
          </p:nvPr>
        </p:nvSpPr>
        <p:spPr>
          <a:xfrm>
            <a:off x="762000" y="5105399"/>
            <a:ext cx="8229600" cy="1477963"/>
          </a:xfrm>
          <a:prstGeom prst="rect">
            <a:avLst/>
          </a:prstGeom>
        </p:spPr>
        <p:txBody>
          <a:bodyPr vert="horz" lIns="91440" tIns="45720" rIns="91440" bIns="45720" rtlCol="0">
            <a:noAutofit/>
          </a:bodyPr>
          <a:lstStyle/>
          <a:p>
            <a:pPr lvl="0"/>
            <a:r>
              <a:rPr lang="en-US" dirty="0"/>
              <a:t>Click to edit Master text styles</a:t>
            </a:r>
          </a:p>
        </p:txBody>
      </p:sp>
    </p:spTree>
    <p:extLst>
      <p:ext uri="{BB962C8B-B14F-4D97-AF65-F5344CB8AC3E}">
        <p14:creationId xmlns:p14="http://schemas.microsoft.com/office/powerpoint/2010/main" val="3803246500"/>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67" r:id="rId3"/>
    <p:sldLayoutId id="2147483682" r:id="rId4"/>
    <p:sldLayoutId id="2147483650" r:id="rId5"/>
    <p:sldLayoutId id="2147483651" r:id="rId6"/>
    <p:sldLayoutId id="2147483653" r:id="rId7"/>
    <p:sldLayoutId id="2147483665" r:id="rId8"/>
    <p:sldLayoutId id="2147483666" r:id="rId9"/>
    <p:sldLayoutId id="2147483663" r:id="rId10"/>
    <p:sldLayoutId id="2147483664" r:id="rId11"/>
    <p:sldLayoutId id="2147483662" r:id="rId12"/>
    <p:sldLayoutId id="2147483661" r:id="rId13"/>
    <p:sldLayoutId id="2147483683" r:id="rId14"/>
    <p:sldLayoutId id="2147483684" r:id="rId15"/>
  </p:sldLayoutIdLst>
  <p:txStyles>
    <p:titleStyle>
      <a:lvl1pPr algn="l" defTabSz="914400" rtl="0" eaLnBrk="1" latinLnBrk="0" hangingPunct="1">
        <a:spcBef>
          <a:spcPct val="0"/>
        </a:spcBef>
        <a:buNone/>
        <a:defRPr lang="en-US" sz="3200" kern="1200" dirty="0" smtClean="0">
          <a:solidFill>
            <a:schemeClr val="tx2">
              <a:lumMod val="40000"/>
              <a:lumOff val="60000"/>
            </a:schemeClr>
          </a:solidFill>
          <a:latin typeface="Bevan" pitchFamily="2" charset="0"/>
          <a:ea typeface="Slackey" pitchFamily="2" charset="0"/>
          <a:cs typeface="+mn-cs"/>
        </a:defRPr>
      </a:lvl1pPr>
    </p:titleStyle>
    <p:bodyStyle>
      <a:lvl1pPr marL="233363" indent="-233363"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3547" y="-152400"/>
            <a:ext cx="9169400" cy="6974840"/>
          </a:xfrm>
          <a:prstGeom prst="rect">
            <a:avLst/>
          </a:prstGeom>
          <a:gradFill>
            <a:gsLst>
              <a:gs pos="0">
                <a:schemeClr val="tx2">
                  <a:lumMod val="40000"/>
                  <a:lumOff val="60000"/>
                </a:schemeClr>
              </a:gs>
              <a:gs pos="100000">
                <a:srgbClr val="FFFFFF"/>
              </a:gs>
              <a:gs pos="29000">
                <a:srgbClr val="FFFFF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5399" y="-198120"/>
            <a:ext cx="9181252" cy="45719"/>
          </a:xfrm>
          <a:prstGeom prst="rect">
            <a:avLst/>
          </a:prstGeom>
          <a:pattFill prst="openDmnd">
            <a:fgClr>
              <a:schemeClr val="tx2">
                <a:lumMod val="50000"/>
              </a:schemeClr>
            </a:fgClr>
            <a:bgClr>
              <a:schemeClr val="tx2">
                <a:lumMod val="60000"/>
                <a:lumOff val="4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09600" y="115669"/>
            <a:ext cx="7924800" cy="584775"/>
          </a:xfrm>
          <a:prstGeom prst="rect">
            <a:avLst/>
          </a:prstGeom>
          <a:noFill/>
        </p:spPr>
        <p:txBody>
          <a:bodyPr wrap="square" rtlCol="0" anchor="b">
            <a:spAutoFit/>
          </a:bodyPr>
          <a:lstStyle/>
          <a:p>
            <a:pPr marL="0" lvl="0" algn="l"/>
            <a:r>
              <a:rPr lang="en-US"/>
              <a:t>Click to edit Master title style</a:t>
            </a:r>
            <a:endParaRPr lang="en-US" dirty="0"/>
          </a:p>
        </p:txBody>
      </p:sp>
      <p:sp>
        <p:nvSpPr>
          <p:cNvPr id="3" name="Text Placeholder 2"/>
          <p:cNvSpPr>
            <a:spLocks noGrp="1"/>
          </p:cNvSpPr>
          <p:nvPr>
            <p:ph type="body" idx="1"/>
          </p:nvPr>
        </p:nvSpPr>
        <p:spPr>
          <a:xfrm>
            <a:off x="762000" y="5105399"/>
            <a:ext cx="8229600" cy="1477963"/>
          </a:xfrm>
          <a:prstGeom prst="rect">
            <a:avLst/>
          </a:prstGeom>
        </p:spPr>
        <p:txBody>
          <a:bodyPr vert="horz" lIns="91440" tIns="45720" rIns="91440" bIns="45720" rtlCol="0">
            <a:noAutofit/>
          </a:bodyPr>
          <a:lstStyle/>
          <a:p>
            <a:pPr lvl="0"/>
            <a:r>
              <a:rPr lang="en-US" dirty="0"/>
              <a:t>Click to edit Master text styles</a:t>
            </a:r>
          </a:p>
        </p:txBody>
      </p:sp>
    </p:spTree>
    <p:extLst>
      <p:ext uri="{BB962C8B-B14F-4D97-AF65-F5344CB8AC3E}">
        <p14:creationId xmlns:p14="http://schemas.microsoft.com/office/powerpoint/2010/main" val="998409642"/>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Lst>
  <p:txStyles>
    <p:titleStyle>
      <a:lvl1pPr algn="l" defTabSz="914400" rtl="0" eaLnBrk="1" latinLnBrk="0" hangingPunct="1">
        <a:spcBef>
          <a:spcPct val="0"/>
        </a:spcBef>
        <a:buNone/>
        <a:defRPr lang="en-US" sz="3200" kern="1200" dirty="0" smtClean="0">
          <a:solidFill>
            <a:schemeClr val="tx2">
              <a:lumMod val="40000"/>
              <a:lumOff val="60000"/>
            </a:schemeClr>
          </a:solidFill>
          <a:latin typeface="Bevan" pitchFamily="2" charset="0"/>
          <a:ea typeface="Slackey" pitchFamily="2" charset="0"/>
          <a:cs typeface="+mn-cs"/>
        </a:defRPr>
      </a:lvl1pPr>
    </p:titleStyle>
    <p:bodyStyle>
      <a:lvl1pPr marL="233363" indent="-233363"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www.youtube.com/watch?v=GABAUWN27Y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www.youtube.com/watch?v=BQbCp_QSwio"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www.youtube.com/watch?v=XJu8p4r13WU"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3.xml"/><Relationship Id="rId4" Type="http://schemas.openxmlformats.org/officeDocument/2006/relationships/image" Target="../media/image34.jpeg"/></Relationships>
</file>

<file path=ppt/slides/_rels/slide33.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youtube.com/watch?v=RH-gsrUwLrA"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685800"/>
            <a:ext cx="8229600" cy="1528763"/>
          </a:xfrm>
        </p:spPr>
        <p:txBody>
          <a:bodyPr/>
          <a:lstStyle/>
          <a:p>
            <a:pPr algn="ctr" eaLnBrk="1" hangingPunct="1"/>
            <a:br>
              <a:rPr sz="2800" dirty="0">
                <a:solidFill>
                  <a:schemeClr val="bg1"/>
                </a:solidFill>
                <a:latin typeface="Calibri" pitchFamily="34" charset="0"/>
                <a:ea typeface="Slackey"/>
              </a:rPr>
            </a:br>
            <a:br>
              <a:rPr sz="2800" dirty="0">
                <a:solidFill>
                  <a:schemeClr val="bg1"/>
                </a:solidFill>
                <a:latin typeface="Calibri" pitchFamily="34" charset="0"/>
                <a:ea typeface="Slackey"/>
              </a:rPr>
            </a:br>
            <a:endParaRPr sz="3600" dirty="0">
              <a:latin typeface="Bevan"/>
              <a:ea typeface="Slackey"/>
            </a:endParaRPr>
          </a:p>
        </p:txBody>
      </p:sp>
      <p:pic>
        <p:nvPicPr>
          <p:cNvPr id="14340" name="Picture 5"/>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495841" y="3810000"/>
            <a:ext cx="4457117" cy="18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02864" y="5903893"/>
            <a:ext cx="8686800" cy="954107"/>
          </a:xfrm>
          <a:prstGeom prst="rect">
            <a:avLst/>
          </a:prstGeom>
        </p:spPr>
        <p:txBody>
          <a:bodyPr wrap="square">
            <a:spAutoFit/>
          </a:bodyPr>
          <a:lstStyle/>
          <a:p>
            <a:pPr algn="ctr"/>
            <a:r>
              <a:rPr lang="en-US" sz="1400" dirty="0">
                <a:solidFill>
                  <a:schemeClr val="tx1">
                    <a:lumMod val="50000"/>
                    <a:lumOff val="50000"/>
                  </a:schemeClr>
                </a:solidFill>
              </a:rPr>
              <a:t>This material was produced under grant number SH-22316-SH-1 from the Occupational Safety and Health Administration, U.S. Department of Labor. It does not necessarily reflect the views or policies of the U.S. Department of Labor, nor does mention of trade names, commercial products, or organizations imply endorsement by the U.S. Government.</a:t>
            </a:r>
          </a:p>
        </p:txBody>
      </p:sp>
      <p:sp>
        <p:nvSpPr>
          <p:cNvPr id="8" name="Title 1"/>
          <p:cNvSpPr txBox="1">
            <a:spLocks/>
          </p:cNvSpPr>
          <p:nvPr/>
        </p:nvSpPr>
        <p:spPr bwMode="auto">
          <a:xfrm>
            <a:off x="609600" y="304860"/>
            <a:ext cx="82296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lvl1pPr algn="l" rtl="0" eaLnBrk="0" fontAlgn="base" hangingPunct="0">
              <a:spcBef>
                <a:spcPct val="0"/>
              </a:spcBef>
              <a:spcAft>
                <a:spcPct val="0"/>
              </a:spcAft>
              <a:defRPr lang="en-US" sz="3200" kern="1200" dirty="0">
                <a:solidFill>
                  <a:srgbClr val="8EB4E3"/>
                </a:solidFill>
                <a:latin typeface="Bevan" pitchFamily="2" charset="0"/>
                <a:ea typeface="Slackey" pitchFamily="2" charset="0"/>
                <a:cs typeface="Slackey"/>
              </a:defRPr>
            </a:lvl1pPr>
            <a:lvl2pPr algn="l" rtl="0" eaLnBrk="0" fontAlgn="base" hangingPunct="0">
              <a:spcBef>
                <a:spcPct val="0"/>
              </a:spcBef>
              <a:spcAft>
                <a:spcPct val="0"/>
              </a:spcAft>
              <a:defRPr sz="3200">
                <a:solidFill>
                  <a:srgbClr val="8EB4E3"/>
                </a:solidFill>
                <a:latin typeface="Bevan"/>
                <a:ea typeface="Slackey"/>
                <a:cs typeface="Slackey"/>
              </a:defRPr>
            </a:lvl2pPr>
            <a:lvl3pPr algn="l" rtl="0" eaLnBrk="0" fontAlgn="base" hangingPunct="0">
              <a:spcBef>
                <a:spcPct val="0"/>
              </a:spcBef>
              <a:spcAft>
                <a:spcPct val="0"/>
              </a:spcAft>
              <a:defRPr sz="3200">
                <a:solidFill>
                  <a:srgbClr val="8EB4E3"/>
                </a:solidFill>
                <a:latin typeface="Bevan"/>
                <a:ea typeface="Slackey"/>
                <a:cs typeface="Slackey"/>
              </a:defRPr>
            </a:lvl3pPr>
            <a:lvl4pPr algn="l" rtl="0" eaLnBrk="0" fontAlgn="base" hangingPunct="0">
              <a:spcBef>
                <a:spcPct val="0"/>
              </a:spcBef>
              <a:spcAft>
                <a:spcPct val="0"/>
              </a:spcAft>
              <a:defRPr sz="3200">
                <a:solidFill>
                  <a:srgbClr val="8EB4E3"/>
                </a:solidFill>
                <a:latin typeface="Bevan"/>
                <a:ea typeface="Slackey"/>
                <a:cs typeface="Slackey"/>
              </a:defRPr>
            </a:lvl4pPr>
            <a:lvl5pPr algn="l" rtl="0" eaLnBrk="0" fontAlgn="base" hangingPunct="0">
              <a:spcBef>
                <a:spcPct val="0"/>
              </a:spcBef>
              <a:spcAft>
                <a:spcPct val="0"/>
              </a:spcAft>
              <a:defRPr sz="3200">
                <a:solidFill>
                  <a:srgbClr val="8EB4E3"/>
                </a:solidFill>
                <a:latin typeface="Bevan"/>
                <a:ea typeface="Slackey"/>
                <a:cs typeface="Slackey"/>
              </a:defRPr>
            </a:lvl5pPr>
            <a:lvl6pPr marL="457200" algn="l" rtl="0" fontAlgn="base">
              <a:spcBef>
                <a:spcPct val="0"/>
              </a:spcBef>
              <a:spcAft>
                <a:spcPct val="0"/>
              </a:spcAft>
              <a:defRPr sz="3200">
                <a:solidFill>
                  <a:srgbClr val="8EB4E3"/>
                </a:solidFill>
                <a:latin typeface="Bevan"/>
                <a:ea typeface="Slackey"/>
                <a:cs typeface="Slackey"/>
              </a:defRPr>
            </a:lvl6pPr>
            <a:lvl7pPr marL="914400" algn="l" rtl="0" fontAlgn="base">
              <a:spcBef>
                <a:spcPct val="0"/>
              </a:spcBef>
              <a:spcAft>
                <a:spcPct val="0"/>
              </a:spcAft>
              <a:defRPr sz="3200">
                <a:solidFill>
                  <a:srgbClr val="8EB4E3"/>
                </a:solidFill>
                <a:latin typeface="Bevan"/>
                <a:ea typeface="Slackey"/>
                <a:cs typeface="Slackey"/>
              </a:defRPr>
            </a:lvl7pPr>
            <a:lvl8pPr marL="1371600" algn="l" rtl="0" fontAlgn="base">
              <a:spcBef>
                <a:spcPct val="0"/>
              </a:spcBef>
              <a:spcAft>
                <a:spcPct val="0"/>
              </a:spcAft>
              <a:defRPr sz="3200">
                <a:solidFill>
                  <a:srgbClr val="8EB4E3"/>
                </a:solidFill>
                <a:latin typeface="Bevan"/>
                <a:ea typeface="Slackey"/>
                <a:cs typeface="Slackey"/>
              </a:defRPr>
            </a:lvl8pPr>
            <a:lvl9pPr marL="1828800" algn="l" rtl="0" fontAlgn="base">
              <a:spcBef>
                <a:spcPct val="0"/>
              </a:spcBef>
              <a:spcAft>
                <a:spcPct val="0"/>
              </a:spcAft>
              <a:defRPr sz="3200">
                <a:solidFill>
                  <a:srgbClr val="8EB4E3"/>
                </a:solidFill>
                <a:latin typeface="Bevan"/>
                <a:ea typeface="Slackey"/>
                <a:cs typeface="Slackey"/>
              </a:defRPr>
            </a:lvl9pPr>
          </a:lstStyle>
          <a:p>
            <a:pPr algn="ctr" eaLnBrk="1" hangingPunct="1"/>
            <a:br>
              <a:rPr lang="en-US" sz="2800" dirty="0">
                <a:solidFill>
                  <a:schemeClr val="bg1"/>
                </a:solidFill>
                <a:latin typeface="Calibri" pitchFamily="34" charset="0"/>
                <a:ea typeface="Slackey"/>
              </a:rPr>
            </a:br>
            <a:br>
              <a:rPr lang="en-US" sz="2800" dirty="0">
                <a:solidFill>
                  <a:schemeClr val="bg1"/>
                </a:solidFill>
                <a:latin typeface="Calibri" pitchFamily="34" charset="0"/>
                <a:ea typeface="Slackey"/>
              </a:rPr>
            </a:br>
            <a:r>
              <a:rPr lang="en-US" sz="3600" b="1" dirty="0">
                <a:solidFill>
                  <a:schemeClr val="bg1"/>
                </a:solidFill>
                <a:latin typeface="Calibri" pitchFamily="34" charset="0"/>
                <a:ea typeface="Slackey"/>
              </a:rPr>
              <a:t>Safe Patient Handling:</a:t>
            </a:r>
            <a:br>
              <a:rPr lang="en-US" sz="3600" b="1" dirty="0">
                <a:solidFill>
                  <a:schemeClr val="bg1"/>
                </a:solidFill>
                <a:latin typeface="Calibri" pitchFamily="34" charset="0"/>
                <a:ea typeface="Slackey"/>
              </a:rPr>
            </a:br>
            <a:r>
              <a:rPr lang="en-US" sz="3600" b="1" dirty="0">
                <a:solidFill>
                  <a:schemeClr val="bg1"/>
                </a:solidFill>
                <a:latin typeface="Calibri" pitchFamily="34" charset="0"/>
                <a:ea typeface="Slackey"/>
              </a:rPr>
              <a:t>Recommended Best Practices</a:t>
            </a:r>
            <a:endParaRPr lang="en-US" sz="3600" dirty="0">
              <a:latin typeface="Bevan"/>
              <a:ea typeface="Slackey"/>
            </a:endParaRPr>
          </a:p>
        </p:txBody>
      </p:sp>
      <p:sp>
        <p:nvSpPr>
          <p:cNvPr id="9" name="Rectangle 8"/>
          <p:cNvSpPr/>
          <p:nvPr/>
        </p:nvSpPr>
        <p:spPr>
          <a:xfrm>
            <a:off x="647700" y="3292839"/>
            <a:ext cx="7848600" cy="707886"/>
          </a:xfrm>
          <a:prstGeom prst="rect">
            <a:avLst/>
          </a:prstGeom>
        </p:spPr>
        <p:txBody>
          <a:bodyPr wrap="square">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fontAlgn="auto">
              <a:spcBef>
                <a:spcPts val="0"/>
              </a:spcBef>
              <a:spcAft>
                <a:spcPts val="0"/>
              </a:spcAft>
              <a:defRPr/>
            </a:pPr>
            <a:r>
              <a:rPr lang="en-US" sz="2000" i="1" cap="all" dirty="0">
                <a:solidFill>
                  <a:srgbClr val="B24C30"/>
                </a:solidFill>
                <a:latin typeface="+mn-lt"/>
              </a:rPr>
              <a:t>Presented By The University of Texas-School of Public Health</a:t>
            </a:r>
            <a:br>
              <a:rPr lang="en-US" sz="2000" dirty="0">
                <a:latin typeface="+mj-lt"/>
              </a:rPr>
            </a:br>
            <a:endParaRPr lang="en-US" sz="2000" dirty="0">
              <a:latin typeface="+mj-lt"/>
            </a:endParaRPr>
          </a:p>
        </p:txBody>
      </p:sp>
    </p:spTree>
    <p:extLst>
      <p:ext uri="{BB962C8B-B14F-4D97-AF65-F5344CB8AC3E}">
        <p14:creationId xmlns:p14="http://schemas.microsoft.com/office/powerpoint/2010/main" val="875070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838200" y="1371600"/>
            <a:ext cx="7391400" cy="4267200"/>
          </a:xfrm>
        </p:spPr>
        <p:txBody>
          <a:bodyPr/>
          <a:lstStyle/>
          <a:p>
            <a:r>
              <a:rPr lang="en-US" sz="2400" b="1" dirty="0"/>
              <a:t>“No-Lift Policy” or “Minimal Manual </a:t>
            </a:r>
            <a:r>
              <a:rPr lang="en-US" sz="2400" b="1"/>
              <a:t>Lift Policy"</a:t>
            </a:r>
            <a:endParaRPr lang="en-US" sz="2400" b="1" dirty="0"/>
          </a:p>
          <a:p>
            <a:pPr lvl="1"/>
            <a:r>
              <a:rPr lang="en-US" sz="2400" dirty="0"/>
              <a:t>Establishes an agreement among staff members that they will use the safest approach to handling and moving patients</a:t>
            </a:r>
          </a:p>
          <a:p>
            <a:pPr lvl="1"/>
            <a:r>
              <a:rPr lang="en-US" sz="2400" dirty="0"/>
              <a:t>Indicates support from management that safe patient handling practices should be used</a:t>
            </a:r>
          </a:p>
          <a:p>
            <a:endParaRPr lang="en-US" dirty="0"/>
          </a:p>
        </p:txBody>
      </p:sp>
      <p:sp>
        <p:nvSpPr>
          <p:cNvPr id="4" name="Title 3"/>
          <p:cNvSpPr>
            <a:spLocks noGrp="1"/>
          </p:cNvSpPr>
          <p:nvPr>
            <p:ph type="title"/>
          </p:nvPr>
        </p:nvSpPr>
        <p:spPr>
          <a:xfrm>
            <a:off x="609600" y="-86618"/>
            <a:ext cx="7924800" cy="1077218"/>
          </a:xfrm>
        </p:spPr>
        <p:txBody>
          <a:bodyPr/>
          <a:lstStyle/>
          <a:p>
            <a:r>
              <a:rPr lang="en-US" b="1" dirty="0">
                <a:solidFill>
                  <a:schemeClr val="bg1"/>
                </a:solidFill>
                <a:latin typeface="+mj-lt"/>
              </a:rPr>
              <a:t>Elements of a ‘Best Practice’ Patient Handling Program –VA (3)</a:t>
            </a:r>
          </a:p>
        </p:txBody>
      </p:sp>
    </p:spTree>
    <p:extLst>
      <p:ext uri="{BB962C8B-B14F-4D97-AF65-F5344CB8AC3E}">
        <p14:creationId xmlns:p14="http://schemas.microsoft.com/office/powerpoint/2010/main" val="3106086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p:txBody>
          <a:bodyPr/>
          <a:lstStyle/>
          <a:p>
            <a:r>
              <a:rPr lang="en-US" sz="2400" b="1" dirty="0"/>
              <a:t>Patient Assessment Criteria</a:t>
            </a:r>
          </a:p>
          <a:p>
            <a:pPr lvl="1"/>
            <a:r>
              <a:rPr lang="en-US" sz="2400" dirty="0"/>
              <a:t>Tools to help nurses evaluate patient characteristics that affect decision making about equipment and techniques for safe patient handling</a:t>
            </a:r>
          </a:p>
          <a:p>
            <a:endParaRPr lang="en-US" dirty="0"/>
          </a:p>
        </p:txBody>
      </p:sp>
    </p:spTree>
    <p:extLst>
      <p:ext uri="{BB962C8B-B14F-4D97-AF65-F5344CB8AC3E}">
        <p14:creationId xmlns:p14="http://schemas.microsoft.com/office/powerpoint/2010/main" val="1177110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219200" y="206632"/>
            <a:ext cx="6324600" cy="63465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263756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p:txBody>
          <a:bodyPr/>
          <a:lstStyle/>
          <a:p>
            <a:r>
              <a:rPr lang="en-US" sz="2400" b="1" dirty="0"/>
              <a:t>Algorithms for Patient Handling/Movement</a:t>
            </a:r>
          </a:p>
          <a:p>
            <a:pPr lvl="1"/>
            <a:r>
              <a:rPr lang="en-US" sz="2400" dirty="0"/>
              <a:t>Standardized processes for making decisions about the equipment and the number of staff necessary to perform high-risk activities safely.</a:t>
            </a:r>
          </a:p>
          <a:p>
            <a:endParaRPr lang="en-US" dirty="0"/>
          </a:p>
        </p:txBody>
      </p:sp>
    </p:spTree>
    <p:extLst>
      <p:ext uri="{BB962C8B-B14F-4D97-AF65-F5344CB8AC3E}">
        <p14:creationId xmlns:p14="http://schemas.microsoft.com/office/powerpoint/2010/main" val="33217777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76250" y="990600"/>
            <a:ext cx="8191500" cy="495769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211674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914400" y="0"/>
            <a:ext cx="7239000" cy="6556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16827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78096" y="533400"/>
            <a:ext cx="801613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97583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p:txBody>
          <a:bodyPr/>
          <a:lstStyle/>
          <a:p>
            <a:r>
              <a:rPr lang="en-US" sz="2400" b="1" dirty="0"/>
              <a:t>Selection of patient handling equipment (mechanical, non-mechanical)</a:t>
            </a:r>
          </a:p>
          <a:p>
            <a:pPr lvl="1"/>
            <a:r>
              <a:rPr lang="en-US" sz="2000" dirty="0"/>
              <a:t>Ensuring that the right equipment is available in sufficient quantities, kept in convenient locations, and in operating condition</a:t>
            </a:r>
          </a:p>
        </p:txBody>
      </p:sp>
    </p:spTree>
    <p:extLst>
      <p:ext uri="{BB962C8B-B14F-4D97-AF65-F5344CB8AC3E}">
        <p14:creationId xmlns:p14="http://schemas.microsoft.com/office/powerpoint/2010/main" val="21747046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solidFill>
                  <a:schemeClr val="bg1"/>
                </a:solidFill>
                <a:latin typeface="+mj-lt"/>
              </a:rPr>
              <a:t>Equipment at St. Luke’s</a:t>
            </a:r>
          </a:p>
        </p:txBody>
      </p:sp>
      <p:sp>
        <p:nvSpPr>
          <p:cNvPr id="5" name="Content Placeholder 4"/>
          <p:cNvSpPr txBox="1">
            <a:spLocks noGrp="1"/>
          </p:cNvSpPr>
          <p:nvPr>
            <p:ph idx="1"/>
          </p:nvPr>
        </p:nvSpPr>
        <p:spPr>
          <a:xfrm>
            <a:off x="374327" y="1752600"/>
            <a:ext cx="8229600" cy="1791260"/>
          </a:xfrm>
          <a:prstGeom prst="rect">
            <a:avLst/>
          </a:prstGeom>
          <a:noFill/>
        </p:spPr>
        <p:txBody>
          <a:bodyPr wrap="square" rtlCol="0">
            <a:spAutoFit/>
          </a:bodyPr>
          <a:lstStyle/>
          <a:p>
            <a:pPr marL="342900" indent="-342900">
              <a:buFont typeface="Arial" pitchFamily="34" charset="0"/>
              <a:buChar char="•"/>
            </a:pPr>
            <a:r>
              <a:rPr lang="en-US" sz="2400" dirty="0"/>
              <a:t>Gait Belt</a:t>
            </a:r>
          </a:p>
          <a:p>
            <a:pPr marL="342900" indent="-342900">
              <a:buFont typeface="Arial" pitchFamily="34" charset="0"/>
              <a:buChar char="•"/>
            </a:pPr>
            <a:r>
              <a:rPr lang="en-US" sz="2400" dirty="0"/>
              <a:t>Draw Sheet</a:t>
            </a:r>
          </a:p>
          <a:p>
            <a:pPr marL="342900" indent="-342900">
              <a:buFont typeface="Arial" pitchFamily="34" charset="0"/>
              <a:buChar char="•"/>
            </a:pPr>
            <a:r>
              <a:rPr lang="en-US" sz="2400" dirty="0"/>
              <a:t>Hoyer Lift</a:t>
            </a:r>
          </a:p>
          <a:p>
            <a:pPr marL="342900" indent="-342900">
              <a:buFont typeface="Arial" pitchFamily="34" charset="0"/>
              <a:buChar char="•"/>
            </a:pPr>
            <a:r>
              <a:rPr lang="en-US" sz="2400" dirty="0"/>
              <a:t>Slide Board</a:t>
            </a:r>
          </a:p>
        </p:txBody>
      </p:sp>
    </p:spTree>
    <p:extLst>
      <p:ext uri="{BB962C8B-B14F-4D97-AF65-F5344CB8AC3E}">
        <p14:creationId xmlns:p14="http://schemas.microsoft.com/office/powerpoint/2010/main" val="7238372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ctrTitle"/>
          </p:nvPr>
        </p:nvSpPr>
        <p:spPr>
          <a:xfrm>
            <a:off x="914400" y="228600"/>
            <a:ext cx="7772400" cy="584775"/>
          </a:xfrm>
        </p:spPr>
        <p:txBody>
          <a:bodyPr/>
          <a:lstStyle/>
          <a:p>
            <a:r>
              <a:rPr lang="en-US" b="1" dirty="0">
                <a:latin typeface="+mj-lt"/>
              </a:rPr>
              <a:t>Draw Sheet</a:t>
            </a:r>
          </a:p>
        </p:txBody>
      </p:sp>
      <p:sp>
        <p:nvSpPr>
          <p:cNvPr id="2" name="Rectangle 1"/>
          <p:cNvSpPr/>
          <p:nvPr/>
        </p:nvSpPr>
        <p:spPr>
          <a:xfrm>
            <a:off x="646216" y="4191000"/>
            <a:ext cx="8534400" cy="461665"/>
          </a:xfrm>
          <a:prstGeom prst="rect">
            <a:avLst/>
          </a:prstGeom>
        </p:spPr>
        <p:txBody>
          <a:bodyPr wrap="square">
            <a:spAutoFit/>
          </a:bodyPr>
          <a:lstStyle/>
          <a:p>
            <a:r>
              <a:rPr lang="en-US" sz="2400" dirty="0">
                <a:solidFill>
                  <a:prstClr val="black"/>
                </a:solidFill>
                <a:hlinkClick r:id="rId3"/>
              </a:rPr>
              <a:t>http://www.youtube.com/watch?v=GABAUWN27Yg</a:t>
            </a:r>
            <a:endParaRPr lang="en-US" sz="2400" dirty="0">
              <a:solidFill>
                <a:prstClr val="black"/>
              </a:solidFill>
            </a:endParaRPr>
          </a:p>
        </p:txBody>
      </p:sp>
      <p:pic>
        <p:nvPicPr>
          <p:cNvPr id="9218" name="Picture 2" descr="http://gentleturn.com/drawshee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1676400"/>
            <a:ext cx="2381250" cy="188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0923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838200" y="1447800"/>
            <a:ext cx="7391400" cy="4343400"/>
          </a:xfrm>
        </p:spPr>
        <p:txBody>
          <a:bodyPr/>
          <a:lstStyle/>
          <a:p>
            <a:pPr marL="0" indent="0" defTabSz="1019175" eaLnBrk="0" hangingPunct="0">
              <a:spcBef>
                <a:spcPct val="50000"/>
              </a:spcBef>
              <a:buNone/>
            </a:pPr>
            <a:r>
              <a:rPr lang="en-US" sz="2400" b="1" dirty="0">
                <a:solidFill>
                  <a:schemeClr val="tx2"/>
                </a:solidFill>
              </a:rPr>
              <a:t>By the end of this module participants should be able to:</a:t>
            </a:r>
          </a:p>
          <a:p>
            <a:pPr lvl="0"/>
            <a:r>
              <a:rPr lang="en-US" sz="2400" dirty="0">
                <a:solidFill>
                  <a:schemeClr val="tx2"/>
                </a:solidFill>
              </a:rPr>
              <a:t>Describe the elements of OSHA and NIOSH’s Safe Patient Handling Programs.</a:t>
            </a:r>
          </a:p>
          <a:p>
            <a:pPr lvl="0"/>
            <a:r>
              <a:rPr lang="en-US" sz="2400" dirty="0">
                <a:solidFill>
                  <a:schemeClr val="tx2"/>
                </a:solidFill>
              </a:rPr>
              <a:t>Identify appropriate techniques and strategies for safe patient handling practices. </a:t>
            </a:r>
          </a:p>
          <a:p>
            <a:pPr lvl="0"/>
            <a:r>
              <a:rPr lang="en-US" sz="2400" dirty="0">
                <a:solidFill>
                  <a:schemeClr val="tx2"/>
                </a:solidFill>
              </a:rPr>
              <a:t>Describe how elements of this program can be incorporated into the participant’s inpatient nursing unit. </a:t>
            </a:r>
          </a:p>
        </p:txBody>
      </p:sp>
      <p:sp>
        <p:nvSpPr>
          <p:cNvPr id="4" name="Title 3"/>
          <p:cNvSpPr>
            <a:spLocks noGrp="1"/>
          </p:cNvSpPr>
          <p:nvPr>
            <p:ph type="title"/>
          </p:nvPr>
        </p:nvSpPr>
        <p:spPr>
          <a:xfrm>
            <a:off x="609600" y="115669"/>
            <a:ext cx="7924800" cy="584775"/>
          </a:xfrm>
        </p:spPr>
        <p:txBody>
          <a:bodyPr/>
          <a:lstStyle/>
          <a:p>
            <a:r>
              <a:rPr lang="en-US" b="1" dirty="0">
                <a:solidFill>
                  <a:schemeClr val="bg1"/>
                </a:solidFill>
                <a:latin typeface="+mj-lt"/>
              </a:rPr>
              <a:t>Learning Objectives</a:t>
            </a:r>
          </a:p>
        </p:txBody>
      </p:sp>
    </p:spTree>
    <p:extLst>
      <p:ext uri="{BB962C8B-B14F-4D97-AF65-F5344CB8AC3E}">
        <p14:creationId xmlns:p14="http://schemas.microsoft.com/office/powerpoint/2010/main" val="1345075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228600"/>
            <a:ext cx="7924800" cy="1200329"/>
          </a:xfrm>
        </p:spPr>
        <p:txBody>
          <a:bodyPr/>
          <a:lstStyle/>
          <a:p>
            <a:br>
              <a:rPr lang="en-US" sz="3600" b="1" dirty="0">
                <a:solidFill>
                  <a:schemeClr val="bg1"/>
                </a:solidFill>
                <a:latin typeface="+mj-lt"/>
              </a:rPr>
            </a:br>
            <a:r>
              <a:rPr lang="en-US" sz="3600" b="1" dirty="0">
                <a:solidFill>
                  <a:schemeClr val="bg1"/>
                </a:solidFill>
                <a:latin typeface="+mj-lt"/>
              </a:rPr>
              <a:t>Gait Belts</a:t>
            </a:r>
          </a:p>
        </p:txBody>
      </p:sp>
      <p:pic>
        <p:nvPicPr>
          <p:cNvPr id="10" name="Picture 2" descr="http://www.techforltc.org/Product_Images/Ableware%202%20inch%20Gait%20Belt.bmp"/>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1524000" y="1905000"/>
            <a:ext cx="2857500" cy="210255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619625" y="3352800"/>
            <a:ext cx="2800350"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42810563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626597" y="228600"/>
            <a:ext cx="7772400" cy="584775"/>
          </a:xfrm>
        </p:spPr>
        <p:txBody>
          <a:bodyPr/>
          <a:lstStyle/>
          <a:p>
            <a:r>
              <a:rPr lang="en-US" dirty="0">
                <a:latin typeface="Arial" pitchFamily="34" charset="0"/>
                <a:cs typeface="Arial" pitchFamily="34" charset="0"/>
              </a:rPr>
              <a:t>Barton Chair</a:t>
            </a:r>
          </a:p>
        </p:txBody>
      </p:sp>
      <p:pic>
        <p:nvPicPr>
          <p:cNvPr id="1026" name="Picture 2" descr="http://www.bartonmedical.com/library/images/BartonH-250Chair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600200"/>
            <a:ext cx="2771775" cy="32289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85800" y="5105400"/>
            <a:ext cx="7315200" cy="830997"/>
          </a:xfrm>
          <a:prstGeom prst="rect">
            <a:avLst/>
          </a:prstGeom>
        </p:spPr>
        <p:txBody>
          <a:bodyPr wrap="square">
            <a:spAutoFit/>
          </a:bodyPr>
          <a:lstStyle/>
          <a:p>
            <a:r>
              <a:rPr lang="en-US" sz="2400" dirty="0">
                <a:solidFill>
                  <a:srgbClr val="0000FF"/>
                </a:solidFill>
                <a:hlinkClick r:id="rId3"/>
              </a:rPr>
              <a:t>http://www.youtube.com/watch?v=BQbCp_QSwio</a:t>
            </a:r>
            <a:endParaRPr lang="en-US" sz="2400" dirty="0">
              <a:solidFill>
                <a:srgbClr val="0000FF"/>
              </a:solidFill>
            </a:endParaRPr>
          </a:p>
          <a:p>
            <a:endParaRPr lang="en-US" sz="2400" dirty="0">
              <a:solidFill>
                <a:srgbClr val="0000FF"/>
              </a:solidFill>
            </a:endParaRPr>
          </a:p>
        </p:txBody>
      </p:sp>
    </p:spTree>
    <p:extLst>
      <p:ext uri="{BB962C8B-B14F-4D97-AF65-F5344CB8AC3E}">
        <p14:creationId xmlns:p14="http://schemas.microsoft.com/office/powerpoint/2010/main" val="25033551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626597" y="228600"/>
            <a:ext cx="7772400" cy="584775"/>
          </a:xfrm>
        </p:spPr>
        <p:txBody>
          <a:bodyPr/>
          <a:lstStyle/>
          <a:p>
            <a:r>
              <a:rPr lang="en-US" dirty="0" err="1">
                <a:latin typeface="Arial" pitchFamily="34" charset="0"/>
                <a:cs typeface="Arial" pitchFamily="34" charset="0"/>
              </a:rPr>
              <a:t>Hovertech</a:t>
            </a:r>
            <a:r>
              <a:rPr lang="en-US" dirty="0">
                <a:latin typeface="Arial" pitchFamily="34" charset="0"/>
                <a:cs typeface="Arial" pitchFamily="34" charset="0"/>
              </a:rPr>
              <a:t>:  </a:t>
            </a:r>
            <a:r>
              <a:rPr lang="en-US" dirty="0" err="1">
                <a:latin typeface="Arial" pitchFamily="34" charset="0"/>
                <a:cs typeface="Arial" pitchFamily="34" charset="0"/>
              </a:rPr>
              <a:t>Hovermatt</a:t>
            </a:r>
            <a:endParaRPr lang="en-US" dirty="0">
              <a:latin typeface="Arial" pitchFamily="34" charset="0"/>
              <a:cs typeface="Arial" pitchFamily="34" charset="0"/>
            </a:endParaRPr>
          </a:p>
        </p:txBody>
      </p:sp>
      <p:pic>
        <p:nvPicPr>
          <p:cNvPr id="2050" name="Picture 2" descr="http://www.hovermatt.com/syncshow/uploaded_media/products/detailed/Hovermatt-1266331211.jpe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11629" y="2057400"/>
            <a:ext cx="3431722" cy="277177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overtech safe patient handl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7692" y="1295400"/>
            <a:ext cx="4508935" cy="29718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33400" y="5105400"/>
            <a:ext cx="8931275"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33400" y="5755699"/>
            <a:ext cx="8632825"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44611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626597" y="228600"/>
            <a:ext cx="7772400" cy="584775"/>
          </a:xfrm>
        </p:spPr>
        <p:txBody>
          <a:bodyPr/>
          <a:lstStyle/>
          <a:p>
            <a:r>
              <a:rPr lang="en-US" dirty="0" err="1">
                <a:latin typeface="Arial" pitchFamily="34" charset="0"/>
                <a:cs typeface="Arial" pitchFamily="34" charset="0"/>
              </a:rPr>
              <a:t>Hovertech</a:t>
            </a:r>
            <a:r>
              <a:rPr lang="en-US" dirty="0">
                <a:latin typeface="Arial" pitchFamily="34" charset="0"/>
                <a:cs typeface="Arial" pitchFamily="34" charset="0"/>
              </a:rPr>
              <a:t>:  </a:t>
            </a:r>
            <a:r>
              <a:rPr lang="en-US" dirty="0" err="1">
                <a:latin typeface="Arial" pitchFamily="34" charset="0"/>
                <a:cs typeface="Arial" pitchFamily="34" charset="0"/>
              </a:rPr>
              <a:t>Hoverjack</a:t>
            </a:r>
            <a:endParaRPr lang="en-US" dirty="0">
              <a:latin typeface="Arial" pitchFamily="34" charset="0"/>
              <a:cs typeface="Arial" pitchFamily="34" charset="0"/>
            </a:endParaRPr>
          </a:p>
        </p:txBody>
      </p:sp>
      <p:pic>
        <p:nvPicPr>
          <p:cNvPr id="8194" name="Picture 2" descr="http://polarismedicalinc.com/Images%20Hovertech/hoverjac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057400"/>
            <a:ext cx="4235095" cy="2667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38200" y="5334000"/>
            <a:ext cx="8626475"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18304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626597" y="228600"/>
            <a:ext cx="7772400" cy="584775"/>
          </a:xfrm>
        </p:spPr>
        <p:txBody>
          <a:bodyPr/>
          <a:lstStyle/>
          <a:p>
            <a:r>
              <a:rPr lang="en-US" dirty="0">
                <a:latin typeface="Arial" pitchFamily="34" charset="0"/>
                <a:cs typeface="Arial" pitchFamily="34" charset="0"/>
              </a:rPr>
              <a:t>Hoyer Lift </a:t>
            </a:r>
          </a:p>
        </p:txBody>
      </p:sp>
      <p:pic>
        <p:nvPicPr>
          <p:cNvPr id="4098" name="Picture 2" descr="http://www.1800wheelchair.com/siteimages/large/advance-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323662"/>
            <a:ext cx="3333750" cy="33337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295400" y="5216873"/>
            <a:ext cx="6781800" cy="461665"/>
          </a:xfrm>
          <a:prstGeom prst="rect">
            <a:avLst/>
          </a:prstGeom>
        </p:spPr>
        <p:txBody>
          <a:bodyPr wrap="square">
            <a:spAutoFit/>
          </a:bodyPr>
          <a:lstStyle/>
          <a:p>
            <a:r>
              <a:rPr lang="en-US" sz="2000" b="1" dirty="0">
                <a:solidFill>
                  <a:srgbClr val="0000FF"/>
                </a:solidFill>
              </a:rPr>
              <a:t>http://</a:t>
            </a:r>
            <a:r>
              <a:rPr lang="en-US" sz="2400" dirty="0">
                <a:solidFill>
                  <a:srgbClr val="0000FF"/>
                </a:solidFill>
              </a:rPr>
              <a:t>www.youtube.com/watch?v=DinUBHOBlWU</a:t>
            </a:r>
            <a:endParaRPr lang="en-US" sz="2000" dirty="0">
              <a:solidFill>
                <a:srgbClr val="0000FF"/>
              </a:solidFill>
            </a:endParaRPr>
          </a:p>
        </p:txBody>
      </p:sp>
      <p:pic>
        <p:nvPicPr>
          <p:cNvPr id="4101"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391396" y="1517441"/>
            <a:ext cx="3419475" cy="3176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17525" y="5835896"/>
            <a:ext cx="8626475"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03453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ctrTitle"/>
          </p:nvPr>
        </p:nvSpPr>
        <p:spPr>
          <a:xfrm>
            <a:off x="914400" y="228600"/>
            <a:ext cx="7772400" cy="584775"/>
          </a:xfrm>
        </p:spPr>
        <p:txBody>
          <a:bodyPr/>
          <a:lstStyle/>
          <a:p>
            <a:r>
              <a:rPr lang="en-US" b="1" dirty="0">
                <a:latin typeface="+mj-lt"/>
              </a:rPr>
              <a:t>Slippery Sally Roller Slide Board</a:t>
            </a:r>
          </a:p>
        </p:txBody>
      </p:sp>
      <p:sp>
        <p:nvSpPr>
          <p:cNvPr id="4" name="Rectangle 3"/>
          <p:cNvSpPr/>
          <p:nvPr/>
        </p:nvSpPr>
        <p:spPr>
          <a:xfrm>
            <a:off x="1066800" y="4724400"/>
            <a:ext cx="6477000" cy="461665"/>
          </a:xfrm>
          <a:prstGeom prst="rect">
            <a:avLst/>
          </a:prstGeom>
        </p:spPr>
        <p:txBody>
          <a:bodyPr wrap="square">
            <a:spAutoFit/>
          </a:bodyPr>
          <a:lstStyle/>
          <a:p>
            <a:r>
              <a:rPr lang="en-US" sz="2400" dirty="0">
                <a:solidFill>
                  <a:srgbClr val="0000FF"/>
                </a:solidFill>
              </a:rPr>
              <a:t>http://www.youtube.com/watch?v=QS-qjcgkk6E</a:t>
            </a:r>
          </a:p>
        </p:txBody>
      </p:sp>
      <p:sp>
        <p:nvSpPr>
          <p:cNvPr id="6" name="TextBox 5"/>
          <p:cNvSpPr txBox="1"/>
          <p:nvPr/>
        </p:nvSpPr>
        <p:spPr>
          <a:xfrm>
            <a:off x="1066800" y="4267200"/>
            <a:ext cx="3496983" cy="523220"/>
          </a:xfrm>
          <a:prstGeom prst="rect">
            <a:avLst/>
          </a:prstGeom>
          <a:noFill/>
        </p:spPr>
        <p:txBody>
          <a:bodyPr wrap="none" rtlCol="0">
            <a:spAutoFit/>
          </a:bodyPr>
          <a:lstStyle/>
          <a:p>
            <a:r>
              <a:rPr lang="en-US" sz="2800" dirty="0"/>
              <a:t>Sally Roller Slide Board</a:t>
            </a:r>
          </a:p>
        </p:txBody>
      </p:sp>
      <p:sp>
        <p:nvSpPr>
          <p:cNvPr id="7" name="Rectangle 6"/>
          <p:cNvSpPr/>
          <p:nvPr/>
        </p:nvSpPr>
        <p:spPr>
          <a:xfrm>
            <a:off x="1295400" y="5405735"/>
            <a:ext cx="5581784" cy="461665"/>
          </a:xfrm>
          <a:prstGeom prst="rect">
            <a:avLst/>
          </a:prstGeom>
        </p:spPr>
        <p:txBody>
          <a:bodyPr wrap="none">
            <a:spAutoFit/>
          </a:bodyPr>
          <a:lstStyle/>
          <a:p>
            <a:r>
              <a:rPr lang="en-US" sz="2400" dirty="0">
                <a:solidFill>
                  <a:srgbClr val="0000FF"/>
                </a:solidFill>
              </a:rPr>
              <a:t>http://www.slipperysally.com.au/sallyroller</a:t>
            </a:r>
          </a:p>
        </p:txBody>
      </p:sp>
      <p:pic>
        <p:nvPicPr>
          <p:cNvPr id="10244" name="Picture 4" descr="sallyroller_sally"/>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876800" y="1295400"/>
            <a:ext cx="2215313" cy="2547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98431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85800" y="1524000"/>
            <a:ext cx="3721154" cy="346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6"/>
          <p:cNvSpPr>
            <a:spLocks noGrp="1"/>
          </p:cNvSpPr>
          <p:nvPr>
            <p:ph type="ctrTitle"/>
          </p:nvPr>
        </p:nvSpPr>
        <p:spPr>
          <a:xfrm>
            <a:off x="626597" y="228600"/>
            <a:ext cx="7772400" cy="584775"/>
          </a:xfrm>
        </p:spPr>
        <p:txBody>
          <a:bodyPr/>
          <a:lstStyle/>
          <a:p>
            <a:r>
              <a:rPr lang="en-US" dirty="0">
                <a:latin typeface="Arial" pitchFamily="34" charset="0"/>
                <a:cs typeface="Arial" pitchFamily="34" charset="0"/>
              </a:rPr>
              <a:t>ARJO: Maxi Move (1) </a:t>
            </a: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590800"/>
            <a:ext cx="3946430" cy="3946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21534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626597" y="228600"/>
            <a:ext cx="7772400" cy="584775"/>
          </a:xfrm>
        </p:spPr>
        <p:txBody>
          <a:bodyPr/>
          <a:lstStyle/>
          <a:p>
            <a:r>
              <a:rPr lang="en-US" dirty="0">
                <a:latin typeface="Arial" pitchFamily="34" charset="0"/>
                <a:cs typeface="Arial" pitchFamily="34" charset="0"/>
              </a:rPr>
              <a:t>ARJO: Maxi Move  (2)</a:t>
            </a:r>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029200" y="1524000"/>
            <a:ext cx="2866638" cy="283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98479" y="1752600"/>
            <a:ext cx="3770333" cy="3770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17617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626597" y="228600"/>
            <a:ext cx="7772400" cy="584775"/>
          </a:xfrm>
        </p:spPr>
        <p:txBody>
          <a:bodyPr/>
          <a:lstStyle/>
          <a:p>
            <a:r>
              <a:rPr lang="en-US" dirty="0">
                <a:latin typeface="Arial" pitchFamily="34" charset="0"/>
                <a:cs typeface="Arial" pitchFamily="34" charset="0"/>
              </a:rPr>
              <a:t>Overhead/Ceiling Lift</a:t>
            </a:r>
          </a:p>
        </p:txBody>
      </p:sp>
      <p:pic>
        <p:nvPicPr>
          <p:cNvPr id="4098" name="Picture 2" descr="http://www.arjohuntleigh.com/admin/picture/maxisky1000_2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5052" y="1324786"/>
            <a:ext cx="3276600" cy="411213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352800" y="5454732"/>
            <a:ext cx="2743201" cy="923330"/>
          </a:xfrm>
          <a:prstGeom prst="rect">
            <a:avLst/>
          </a:prstGeom>
          <a:noFill/>
        </p:spPr>
        <p:txBody>
          <a:bodyPr wrap="square" rtlCol="0">
            <a:spAutoFit/>
          </a:bodyPr>
          <a:lstStyle/>
          <a:p>
            <a:pPr algn="ctr"/>
            <a:r>
              <a:rPr lang="en-US" dirty="0"/>
              <a:t>ARJO Maxi Sky-</a:t>
            </a:r>
          </a:p>
          <a:p>
            <a:pPr algn="ctr"/>
            <a:r>
              <a:rPr lang="en-US" dirty="0"/>
              <a:t>Available in Various Weight Requirements</a:t>
            </a:r>
          </a:p>
        </p:txBody>
      </p:sp>
    </p:spTree>
    <p:extLst>
      <p:ext uri="{BB962C8B-B14F-4D97-AF65-F5344CB8AC3E}">
        <p14:creationId xmlns:p14="http://schemas.microsoft.com/office/powerpoint/2010/main" val="15767716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54113"/>
            <a:ext cx="7924800" cy="646331"/>
          </a:xfrm>
        </p:spPr>
        <p:txBody>
          <a:bodyPr/>
          <a:lstStyle/>
          <a:p>
            <a:r>
              <a:rPr lang="en-US" sz="3600" b="1" dirty="0">
                <a:solidFill>
                  <a:schemeClr val="bg1"/>
                </a:solidFill>
                <a:latin typeface="+mj-lt"/>
              </a:rPr>
              <a:t>ARJO: Sara 3000 (Sit to Stand)</a:t>
            </a:r>
          </a:p>
        </p:txBody>
      </p:sp>
      <p:sp>
        <p:nvSpPr>
          <p:cNvPr id="2" name="Rectangle 1"/>
          <p:cNvSpPr/>
          <p:nvPr/>
        </p:nvSpPr>
        <p:spPr>
          <a:xfrm>
            <a:off x="1752600" y="5257800"/>
            <a:ext cx="6553200" cy="830997"/>
          </a:xfrm>
          <a:prstGeom prst="rect">
            <a:avLst/>
          </a:prstGeom>
        </p:spPr>
        <p:txBody>
          <a:bodyPr wrap="square">
            <a:spAutoFit/>
          </a:bodyPr>
          <a:lstStyle/>
          <a:p>
            <a:r>
              <a:rPr lang="en-US" sz="2400" dirty="0">
                <a:solidFill>
                  <a:srgbClr val="0000FF"/>
                </a:solidFill>
                <a:hlinkClick r:id="rId2"/>
              </a:rPr>
              <a:t>http://www.youtube.com/watch?v=XJu8p4r13WU</a:t>
            </a:r>
            <a:endParaRPr lang="en-US" sz="2400" dirty="0">
              <a:solidFill>
                <a:srgbClr val="0000FF"/>
              </a:solidFill>
            </a:endParaRPr>
          </a:p>
          <a:p>
            <a:endParaRPr lang="en-US" sz="2400" dirty="0">
              <a:solidFill>
                <a:srgbClr val="0000FF"/>
              </a:solidFill>
            </a:endParaRPr>
          </a:p>
        </p:txBody>
      </p:sp>
      <p:pic>
        <p:nvPicPr>
          <p:cNvPr id="7172" name="Picture 4" descr="http://www.arjohuntleigh.com/admin/picture/2007112811013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774371"/>
            <a:ext cx="3048000" cy="3483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3125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685800" y="1371600"/>
            <a:ext cx="7772400" cy="4114800"/>
          </a:xfrm>
        </p:spPr>
        <p:txBody>
          <a:bodyPr/>
          <a:lstStyle/>
          <a:p>
            <a:r>
              <a:rPr lang="en-US" sz="2400" dirty="0"/>
              <a:t>Nurses and Nurses’ Aides are at high risk for work-related back pain</a:t>
            </a:r>
          </a:p>
          <a:p>
            <a:pPr lvl="1"/>
            <a:r>
              <a:rPr lang="en-US" sz="2400" dirty="0"/>
              <a:t>Nurses’ aides at higher risk for work-related back pain compared to nurses </a:t>
            </a:r>
          </a:p>
          <a:p>
            <a:pPr lvl="1"/>
            <a:r>
              <a:rPr lang="en-US" sz="2400" dirty="0"/>
              <a:t>Perform more lifting, bending and twisting in their jobs</a:t>
            </a:r>
          </a:p>
          <a:p>
            <a:pPr lvl="1"/>
            <a:endParaRPr lang="en-US" sz="2400" dirty="0"/>
          </a:p>
          <a:p>
            <a:r>
              <a:rPr lang="en-US" sz="2400" dirty="0"/>
              <a:t>Nurses, nurses’ aides and orderlies among those most likely to lose time from work due to work-related back pain</a:t>
            </a:r>
          </a:p>
          <a:p>
            <a:pPr lvl="1"/>
            <a:r>
              <a:rPr lang="en-US" sz="2400" dirty="0"/>
              <a:t>Aides and orderlies have higher lost workday injury rates compared to nurses </a:t>
            </a:r>
          </a:p>
          <a:p>
            <a:endParaRPr lang="en-US" dirty="0"/>
          </a:p>
        </p:txBody>
      </p:sp>
      <p:sp>
        <p:nvSpPr>
          <p:cNvPr id="4" name="Title 3"/>
          <p:cNvSpPr>
            <a:spLocks noGrp="1"/>
          </p:cNvSpPr>
          <p:nvPr>
            <p:ph type="title"/>
          </p:nvPr>
        </p:nvSpPr>
        <p:spPr/>
        <p:txBody>
          <a:bodyPr/>
          <a:lstStyle/>
          <a:p>
            <a:r>
              <a:rPr lang="en-US" b="1" dirty="0">
                <a:solidFill>
                  <a:schemeClr val="bg1"/>
                </a:solidFill>
                <a:latin typeface="+mj-lt"/>
              </a:rPr>
              <a:t>Background</a:t>
            </a:r>
          </a:p>
        </p:txBody>
      </p:sp>
      <p:sp>
        <p:nvSpPr>
          <p:cNvPr id="5" name="TextBox 7"/>
          <p:cNvSpPr txBox="1">
            <a:spLocks noChangeArrowheads="1"/>
          </p:cNvSpPr>
          <p:nvPr/>
        </p:nvSpPr>
        <p:spPr bwMode="auto">
          <a:xfrm>
            <a:off x="381000" y="6334780"/>
            <a:ext cx="8610600" cy="523220"/>
          </a:xfrm>
          <a:prstGeom prst="rect">
            <a:avLst/>
          </a:prstGeom>
          <a:noFill/>
          <a:ln w="9525">
            <a:noFill/>
            <a:miter lim="800000"/>
            <a:headEnd/>
            <a:tailEnd/>
          </a:ln>
        </p:spPr>
        <p:txBody>
          <a:bodyPr>
            <a:spAutoFit/>
          </a:bodyPr>
          <a:lstStyle/>
          <a:p>
            <a:r>
              <a:rPr lang="en-US" sz="1400" dirty="0">
                <a:latin typeface="Arial" pitchFamily="34" charset="0"/>
                <a:cs typeface="Arial" pitchFamily="34" charset="0"/>
              </a:rPr>
              <a:t>References:  Bureau Labor Statistics, 2005;  </a:t>
            </a:r>
            <a:r>
              <a:rPr lang="en-US" sz="1400" dirty="0" err="1">
                <a:latin typeface="Arial" pitchFamily="34" charset="0"/>
                <a:cs typeface="Arial" pitchFamily="34" charset="0"/>
              </a:rPr>
              <a:t>Engkvist</a:t>
            </a:r>
            <a:r>
              <a:rPr lang="en-US" sz="1400" dirty="0">
                <a:latin typeface="Arial" pitchFamily="34" charset="0"/>
                <a:cs typeface="Arial" pitchFamily="34" charset="0"/>
              </a:rPr>
              <a:t> et al., 2000;  </a:t>
            </a:r>
            <a:r>
              <a:rPr lang="en-US" sz="1400" dirty="0" err="1">
                <a:latin typeface="Arial" pitchFamily="34" charset="0"/>
                <a:cs typeface="Arial" pitchFamily="34" charset="0"/>
              </a:rPr>
              <a:t>Fuortes</a:t>
            </a:r>
            <a:r>
              <a:rPr lang="en-US" sz="1400" dirty="0">
                <a:latin typeface="Arial" pitchFamily="34" charset="0"/>
                <a:cs typeface="Arial" pitchFamily="34" charset="0"/>
              </a:rPr>
              <a:t> et al. 1994;  </a:t>
            </a:r>
            <a:r>
              <a:rPr lang="en-US" sz="1400" dirty="0" err="1">
                <a:latin typeface="Arial" pitchFamily="34" charset="0"/>
                <a:cs typeface="Arial" pitchFamily="34" charset="0"/>
              </a:rPr>
              <a:t>Guo</a:t>
            </a:r>
            <a:r>
              <a:rPr lang="en-US" sz="1400" dirty="0">
                <a:latin typeface="Arial" pitchFamily="34" charset="0"/>
                <a:cs typeface="Arial" pitchFamily="34" charset="0"/>
              </a:rPr>
              <a:t> et al., 1995; </a:t>
            </a:r>
            <a:r>
              <a:rPr lang="en-US" sz="1400" dirty="0" err="1">
                <a:latin typeface="Arial" pitchFamily="34" charset="0"/>
                <a:cs typeface="Arial" pitchFamily="34" charset="0"/>
              </a:rPr>
              <a:t>Videman</a:t>
            </a:r>
            <a:r>
              <a:rPr lang="en-US" sz="1400" dirty="0">
                <a:latin typeface="Arial" pitchFamily="34" charset="0"/>
                <a:cs typeface="Arial" pitchFamily="34" charset="0"/>
              </a:rPr>
              <a:t> et al., 1984 </a:t>
            </a:r>
          </a:p>
        </p:txBody>
      </p:sp>
    </p:spTree>
    <p:extLst>
      <p:ext uri="{BB962C8B-B14F-4D97-AF65-F5344CB8AC3E}">
        <p14:creationId xmlns:p14="http://schemas.microsoft.com/office/powerpoint/2010/main" val="18554170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626597" y="228600"/>
            <a:ext cx="7772400" cy="584775"/>
          </a:xfrm>
        </p:spPr>
        <p:txBody>
          <a:bodyPr/>
          <a:lstStyle/>
          <a:p>
            <a:r>
              <a:rPr lang="en-US" dirty="0" err="1">
                <a:latin typeface="Arial" pitchFamily="34" charset="0"/>
                <a:cs typeface="Arial" pitchFamily="34" charset="0"/>
              </a:rPr>
              <a:t>Hovertech</a:t>
            </a:r>
            <a:r>
              <a:rPr lang="en-US" dirty="0">
                <a:latin typeface="Arial" pitchFamily="34" charset="0"/>
                <a:cs typeface="Arial" pitchFamily="34" charset="0"/>
              </a:rPr>
              <a:t>:  Sit to Stand</a:t>
            </a:r>
          </a:p>
        </p:txBody>
      </p:sp>
      <p:pic>
        <p:nvPicPr>
          <p:cNvPr id="5122" name="Picture 2" descr="http://www.hovermatt.com/syncshow/uploaded_media/products/detailed/sittostand-1266333188.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2209800"/>
            <a:ext cx="3714750" cy="300037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www.hovermatt.com/syncshow/uploaded_media/products/detailed/3in1-1266332816.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438400"/>
            <a:ext cx="5086350" cy="4108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29314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54113"/>
            <a:ext cx="7924800" cy="646331"/>
          </a:xfrm>
        </p:spPr>
        <p:txBody>
          <a:bodyPr/>
          <a:lstStyle/>
          <a:p>
            <a:r>
              <a:rPr lang="en-US" sz="3600" b="1" dirty="0">
                <a:solidFill>
                  <a:schemeClr val="bg1"/>
                </a:solidFill>
                <a:latin typeface="+mj-lt"/>
              </a:rPr>
              <a:t>ARJO: Sara Plus</a:t>
            </a:r>
          </a:p>
        </p:txBody>
      </p:sp>
      <p:pic>
        <p:nvPicPr>
          <p:cNvPr id="10" name="Picture 5" descr="Encore"/>
          <p:cNvPicPr>
            <a:picLocks noChangeAspect="1" noChangeArrowheads="1"/>
          </p:cNvPicPr>
          <p:nvPr/>
        </p:nvPicPr>
        <p:blipFill>
          <a:blip r:embed="rId2" cstate="print"/>
          <a:srcRect/>
          <a:stretch>
            <a:fillRect/>
          </a:stretch>
        </p:blipFill>
        <p:spPr bwMode="auto">
          <a:xfrm>
            <a:off x="2819400" y="1905000"/>
            <a:ext cx="2971800" cy="3242380"/>
          </a:xfrm>
          <a:prstGeom prst="rect">
            <a:avLst/>
          </a:prstGeom>
          <a:noFill/>
          <a:ln w="9525">
            <a:noFill/>
            <a:miter lim="800000"/>
            <a:headEnd/>
            <a:tailEnd/>
          </a:ln>
        </p:spPr>
      </p:pic>
      <p:pic>
        <p:nvPicPr>
          <p:cNvPr id="8193" name="Picture 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97320" y="5562600"/>
            <a:ext cx="8632825"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2585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895" y="228600"/>
            <a:ext cx="7924800" cy="646331"/>
          </a:xfrm>
        </p:spPr>
        <p:txBody>
          <a:bodyPr/>
          <a:lstStyle/>
          <a:p>
            <a:r>
              <a:rPr lang="en-US" sz="3600" b="1" dirty="0">
                <a:solidFill>
                  <a:schemeClr val="bg1"/>
                </a:solidFill>
                <a:latin typeface="+mj-lt"/>
              </a:rPr>
              <a:t>ARJO:  SARA STEDY </a:t>
            </a:r>
          </a:p>
        </p:txBody>
      </p:sp>
      <p:pic>
        <p:nvPicPr>
          <p:cNvPr id="8" name="Picture 10" descr="Sted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1981200"/>
            <a:ext cx="200183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8"/>
          <p:cNvSpPr txBox="1">
            <a:spLocks noChangeArrowheads="1"/>
          </p:cNvSpPr>
          <p:nvPr/>
        </p:nvSpPr>
        <p:spPr bwMode="auto">
          <a:xfrm>
            <a:off x="1572471" y="4876800"/>
            <a:ext cx="20859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i="1">
                <a:solidFill>
                  <a:schemeClr val="folHlink"/>
                </a:solidFill>
                <a:latin typeface="Arial" charset="0"/>
              </a:defRPr>
            </a:lvl1pPr>
            <a:lvl2pPr marL="742950" indent="-285750" eaLnBrk="0" hangingPunct="0">
              <a:defRPr sz="3600" i="1">
                <a:solidFill>
                  <a:schemeClr val="folHlink"/>
                </a:solidFill>
                <a:latin typeface="Arial" charset="0"/>
              </a:defRPr>
            </a:lvl2pPr>
            <a:lvl3pPr marL="1143000" indent="-228600" eaLnBrk="0" hangingPunct="0">
              <a:defRPr sz="3600" i="1">
                <a:solidFill>
                  <a:schemeClr val="folHlink"/>
                </a:solidFill>
                <a:latin typeface="Arial" charset="0"/>
              </a:defRPr>
            </a:lvl3pPr>
            <a:lvl4pPr marL="1600200" indent="-228600" eaLnBrk="0" hangingPunct="0">
              <a:defRPr sz="3600" i="1">
                <a:solidFill>
                  <a:schemeClr val="folHlink"/>
                </a:solidFill>
                <a:latin typeface="Arial" charset="0"/>
              </a:defRPr>
            </a:lvl4pPr>
            <a:lvl5pPr marL="2057400" indent="-228600" eaLnBrk="0" hangingPunct="0">
              <a:defRPr sz="3600" i="1">
                <a:solidFill>
                  <a:schemeClr val="folHlink"/>
                </a:solidFill>
                <a:latin typeface="Arial" charset="0"/>
              </a:defRPr>
            </a:lvl5pPr>
            <a:lvl6pPr marL="2514600" indent="-228600" eaLnBrk="0" fontAlgn="base" hangingPunct="0">
              <a:spcBef>
                <a:spcPct val="0"/>
              </a:spcBef>
              <a:spcAft>
                <a:spcPct val="0"/>
              </a:spcAft>
              <a:defRPr sz="3600" i="1">
                <a:solidFill>
                  <a:schemeClr val="folHlink"/>
                </a:solidFill>
                <a:latin typeface="Arial" charset="0"/>
              </a:defRPr>
            </a:lvl6pPr>
            <a:lvl7pPr marL="2971800" indent="-228600" eaLnBrk="0" fontAlgn="base" hangingPunct="0">
              <a:spcBef>
                <a:spcPct val="0"/>
              </a:spcBef>
              <a:spcAft>
                <a:spcPct val="0"/>
              </a:spcAft>
              <a:defRPr sz="3600" i="1">
                <a:solidFill>
                  <a:schemeClr val="folHlink"/>
                </a:solidFill>
                <a:latin typeface="Arial" charset="0"/>
              </a:defRPr>
            </a:lvl7pPr>
            <a:lvl8pPr marL="3429000" indent="-228600" eaLnBrk="0" fontAlgn="base" hangingPunct="0">
              <a:spcBef>
                <a:spcPct val="0"/>
              </a:spcBef>
              <a:spcAft>
                <a:spcPct val="0"/>
              </a:spcAft>
              <a:defRPr sz="3600" i="1">
                <a:solidFill>
                  <a:schemeClr val="folHlink"/>
                </a:solidFill>
                <a:latin typeface="Arial" charset="0"/>
              </a:defRPr>
            </a:lvl8pPr>
            <a:lvl9pPr marL="3886200" indent="-228600" eaLnBrk="0" fontAlgn="base" hangingPunct="0">
              <a:spcBef>
                <a:spcPct val="0"/>
              </a:spcBef>
              <a:spcAft>
                <a:spcPct val="0"/>
              </a:spcAft>
              <a:defRPr sz="3600" i="1">
                <a:solidFill>
                  <a:schemeClr val="folHlink"/>
                </a:solidFill>
                <a:latin typeface="Arial" charset="0"/>
              </a:defRPr>
            </a:lvl9pPr>
          </a:lstStyle>
          <a:p>
            <a:pPr eaLnBrk="1" hangingPunct="1"/>
            <a:r>
              <a:rPr lang="en-US" sz="2800" dirty="0">
                <a:solidFill>
                  <a:prstClr val="black"/>
                </a:solidFill>
              </a:rPr>
              <a:t>Transfer aid</a:t>
            </a:r>
          </a:p>
        </p:txBody>
      </p:sp>
      <p:pic>
        <p:nvPicPr>
          <p:cNvPr id="614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12775" y="5760773"/>
            <a:ext cx="8626475"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descr="http://www.arjohuntleigh.com/admin/picture/2011041312533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866405"/>
            <a:ext cx="3924300" cy="2483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97012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ctrTitle"/>
          </p:nvPr>
        </p:nvSpPr>
        <p:spPr>
          <a:xfrm>
            <a:off x="914400" y="167044"/>
            <a:ext cx="7772400" cy="646331"/>
          </a:xfrm>
        </p:spPr>
        <p:txBody>
          <a:bodyPr/>
          <a:lstStyle/>
          <a:p>
            <a:r>
              <a:rPr lang="en-US" sz="3600" b="1" dirty="0">
                <a:latin typeface="+mj-lt"/>
              </a:rPr>
              <a:t>Plastic Liner/Slip Resistant Sheet</a:t>
            </a:r>
          </a:p>
        </p:txBody>
      </p:sp>
      <p:pic>
        <p:nvPicPr>
          <p:cNvPr id="4" name="Picture 5"/>
          <p:cNvPicPr>
            <a:picLocks noChangeAspect="1" noChangeArrowheads="1"/>
          </p:cNvPicPr>
          <p:nvPr/>
        </p:nvPicPr>
        <p:blipFill>
          <a:blip r:embed="rId3" cstate="print"/>
          <a:srcRect/>
          <a:stretch>
            <a:fillRect/>
          </a:stretch>
        </p:blipFill>
        <p:spPr bwMode="auto">
          <a:xfrm>
            <a:off x="1447800" y="1905000"/>
            <a:ext cx="5791200" cy="3352800"/>
          </a:xfrm>
          <a:prstGeom prst="rect">
            <a:avLst/>
          </a:prstGeom>
          <a:noFill/>
          <a:ln w="38100">
            <a:solidFill>
              <a:schemeClr val="tx1"/>
            </a:solidFill>
          </a:ln>
        </p:spPr>
      </p:pic>
      <p:sp>
        <p:nvSpPr>
          <p:cNvPr id="6" name="Rectangle 5"/>
          <p:cNvSpPr/>
          <p:nvPr/>
        </p:nvSpPr>
        <p:spPr>
          <a:xfrm>
            <a:off x="304800" y="6096000"/>
            <a:ext cx="8534400" cy="461665"/>
          </a:xfrm>
          <a:prstGeom prst="rect">
            <a:avLst/>
          </a:prstGeom>
        </p:spPr>
        <p:txBody>
          <a:bodyPr wrap="square">
            <a:spAutoFit/>
          </a:bodyPr>
          <a:lstStyle/>
          <a:p>
            <a:r>
              <a:rPr lang="en-US" sz="2400" dirty="0">
                <a:solidFill>
                  <a:prstClr val="black"/>
                </a:solidFill>
                <a:hlinkClick r:id="rId4"/>
              </a:rPr>
              <a:t>http://www.youtube.com/watch?v=RH-gsrUwLrA</a:t>
            </a:r>
            <a:endParaRPr lang="en-US" sz="2400" dirty="0">
              <a:solidFill>
                <a:prstClr val="black"/>
              </a:solidFill>
            </a:endParaRPr>
          </a:p>
        </p:txBody>
      </p:sp>
    </p:spTree>
    <p:extLst>
      <p:ext uri="{BB962C8B-B14F-4D97-AF65-F5344CB8AC3E}">
        <p14:creationId xmlns:p14="http://schemas.microsoft.com/office/powerpoint/2010/main" val="31918614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ctrTitle"/>
          </p:nvPr>
        </p:nvSpPr>
        <p:spPr>
          <a:xfrm>
            <a:off x="914400" y="228600"/>
            <a:ext cx="7772400" cy="584775"/>
          </a:xfrm>
        </p:spPr>
        <p:txBody>
          <a:bodyPr/>
          <a:lstStyle/>
          <a:p>
            <a:r>
              <a:rPr lang="en-US" b="1" dirty="0">
                <a:latin typeface="+mj-lt"/>
              </a:rPr>
              <a:t>Draw Sheet with Handles</a:t>
            </a:r>
          </a:p>
        </p:txBody>
      </p:sp>
      <p:pic>
        <p:nvPicPr>
          <p:cNvPr id="6" name="Picture 2" descr="http://www.ilcnsw.asn.au/images/item_images/4441016.jpg?13476138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2057400"/>
            <a:ext cx="4267200" cy="3038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38349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838200" y="1295400"/>
            <a:ext cx="7543800" cy="5410200"/>
          </a:xfrm>
        </p:spPr>
        <p:txBody>
          <a:bodyPr/>
          <a:lstStyle/>
          <a:p>
            <a:r>
              <a:rPr lang="en-US" sz="2400" b="1" dirty="0"/>
              <a:t>BIRNs-Back Injury Resource Nurses</a:t>
            </a:r>
          </a:p>
          <a:p>
            <a:pPr lvl="1"/>
            <a:r>
              <a:rPr lang="en-US" sz="2000" dirty="0"/>
              <a:t>Peers selected for high-risk nursing units who are specially trained in the identification of workplace hazards, in the criteria for assessing safe patient handling and movement, and in the use of algorithms.  The role also includes onsite training and evaluation of peers regarding the proper use of equipment</a:t>
            </a:r>
          </a:p>
          <a:p>
            <a:r>
              <a:rPr lang="en-US" sz="2400" b="1" dirty="0"/>
              <a:t>“After Action Review”</a:t>
            </a:r>
          </a:p>
          <a:p>
            <a:pPr lvl="1"/>
            <a:r>
              <a:rPr lang="en-US" sz="2000" dirty="0"/>
              <a:t>Knowledge the team has gained by performing a task in one setting and how it is applied in a different setting</a:t>
            </a:r>
          </a:p>
          <a:p>
            <a:endParaRPr lang="en-US" dirty="0"/>
          </a:p>
        </p:txBody>
      </p:sp>
      <p:sp>
        <p:nvSpPr>
          <p:cNvPr id="4" name="Title 3"/>
          <p:cNvSpPr>
            <a:spLocks noGrp="1"/>
          </p:cNvSpPr>
          <p:nvPr>
            <p:ph type="title"/>
          </p:nvPr>
        </p:nvSpPr>
        <p:spPr>
          <a:xfrm>
            <a:off x="609600" y="-86618"/>
            <a:ext cx="7924800" cy="1077218"/>
          </a:xfrm>
        </p:spPr>
        <p:txBody>
          <a:bodyPr/>
          <a:lstStyle/>
          <a:p>
            <a:r>
              <a:rPr lang="en-US" b="1" dirty="0">
                <a:solidFill>
                  <a:schemeClr val="bg1"/>
                </a:solidFill>
                <a:latin typeface="+mj-lt"/>
              </a:rPr>
              <a:t>Elements of a ‘Best Practice’ Patient Handling Program –VA </a:t>
            </a:r>
          </a:p>
        </p:txBody>
      </p:sp>
    </p:spTree>
    <p:extLst>
      <p:ext uri="{BB962C8B-B14F-4D97-AF65-F5344CB8AC3E}">
        <p14:creationId xmlns:p14="http://schemas.microsoft.com/office/powerpoint/2010/main" val="28462931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838200" y="1371600"/>
            <a:ext cx="7391400" cy="4724400"/>
          </a:xfrm>
        </p:spPr>
        <p:txBody>
          <a:bodyPr/>
          <a:lstStyle/>
          <a:p>
            <a:r>
              <a:rPr lang="en-US" sz="2400" b="1" dirty="0"/>
              <a:t>Evidence Tables</a:t>
            </a:r>
          </a:p>
          <a:p>
            <a:pPr lvl="1"/>
            <a:r>
              <a:rPr lang="en-US" sz="2400" dirty="0"/>
              <a:t>Biomechanical Studies</a:t>
            </a:r>
          </a:p>
          <a:p>
            <a:pPr lvl="1"/>
            <a:r>
              <a:rPr lang="en-US" sz="2400" dirty="0"/>
              <a:t>Primary Evaluation of Multifaceted Programs that include patient handling equipment</a:t>
            </a:r>
          </a:p>
          <a:p>
            <a:pPr lvl="1"/>
            <a:r>
              <a:rPr lang="en-US" sz="2400" dirty="0"/>
              <a:t>Systematic Reviews</a:t>
            </a:r>
          </a:p>
        </p:txBody>
      </p:sp>
      <p:sp>
        <p:nvSpPr>
          <p:cNvPr id="4" name="Title 3"/>
          <p:cNvSpPr>
            <a:spLocks noGrp="1"/>
          </p:cNvSpPr>
          <p:nvPr>
            <p:ph type="title"/>
          </p:nvPr>
        </p:nvSpPr>
        <p:spPr>
          <a:xfrm>
            <a:off x="609600" y="-86618"/>
            <a:ext cx="7924800" cy="1077218"/>
          </a:xfrm>
        </p:spPr>
        <p:txBody>
          <a:bodyPr/>
          <a:lstStyle/>
          <a:p>
            <a:r>
              <a:rPr lang="en-US" b="1" dirty="0">
                <a:solidFill>
                  <a:schemeClr val="bg1"/>
                </a:solidFill>
                <a:latin typeface="+mj-lt"/>
              </a:rPr>
              <a:t>Research: Evaluation of “Best Practice” Program Elements</a:t>
            </a:r>
          </a:p>
        </p:txBody>
      </p:sp>
    </p:spTree>
    <p:extLst>
      <p:ext uri="{BB962C8B-B14F-4D97-AF65-F5344CB8AC3E}">
        <p14:creationId xmlns:p14="http://schemas.microsoft.com/office/powerpoint/2010/main" val="41026722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838200" y="1371600"/>
            <a:ext cx="7391400" cy="4724400"/>
          </a:xfrm>
        </p:spPr>
        <p:txBody>
          <a:bodyPr/>
          <a:lstStyle/>
          <a:p>
            <a:r>
              <a:rPr lang="en-US" sz="2400" b="1" dirty="0"/>
              <a:t>13 Studies Examined Multiple “Best Practice” Program Elements</a:t>
            </a:r>
          </a:p>
          <a:p>
            <a:pPr lvl="1"/>
            <a:r>
              <a:rPr lang="en-US" sz="2400" dirty="0"/>
              <a:t>Overhead Lifts in long-term care facilities were most effective at reducing the risk of injury.</a:t>
            </a:r>
          </a:p>
          <a:p>
            <a:pPr lvl="1"/>
            <a:r>
              <a:rPr lang="en-US" sz="2400" dirty="0"/>
              <a:t>The </a:t>
            </a:r>
            <a:r>
              <a:rPr lang="en-US" sz="2400" u="sng" dirty="0"/>
              <a:t>combination</a:t>
            </a:r>
            <a:r>
              <a:rPr lang="en-US" sz="2400" dirty="0"/>
              <a:t> of mechanical lift equipment and training was most effective at reducing injuries and lost workdays in the hospital setting.  </a:t>
            </a:r>
          </a:p>
          <a:p>
            <a:pPr lvl="1"/>
            <a:r>
              <a:rPr lang="en-US" sz="2400" dirty="0"/>
              <a:t>Refresher training improves/sustains adoption of safe patient handling practices.</a:t>
            </a:r>
          </a:p>
          <a:p>
            <a:pPr lvl="1"/>
            <a:r>
              <a:rPr lang="en-US" sz="2400" dirty="0"/>
              <a:t>Some studies found the use of algorithms to guide staff in deciding which transferring and/or lifting method (equipment) to use were effective.  </a:t>
            </a:r>
          </a:p>
        </p:txBody>
      </p:sp>
      <p:sp>
        <p:nvSpPr>
          <p:cNvPr id="4" name="Title 3"/>
          <p:cNvSpPr>
            <a:spLocks noGrp="1"/>
          </p:cNvSpPr>
          <p:nvPr>
            <p:ph type="title"/>
          </p:nvPr>
        </p:nvSpPr>
        <p:spPr>
          <a:xfrm>
            <a:off x="609600" y="54113"/>
            <a:ext cx="7924800" cy="646331"/>
          </a:xfrm>
        </p:spPr>
        <p:txBody>
          <a:bodyPr/>
          <a:lstStyle/>
          <a:p>
            <a:r>
              <a:rPr lang="en-US" sz="3600" b="1" dirty="0">
                <a:solidFill>
                  <a:schemeClr val="bg1"/>
                </a:solidFill>
                <a:latin typeface="+mj-lt"/>
              </a:rPr>
              <a:t>Primary Evaluation Studies (1)</a:t>
            </a:r>
          </a:p>
        </p:txBody>
      </p:sp>
    </p:spTree>
    <p:extLst>
      <p:ext uri="{BB962C8B-B14F-4D97-AF65-F5344CB8AC3E}">
        <p14:creationId xmlns:p14="http://schemas.microsoft.com/office/powerpoint/2010/main" val="41748247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838200" y="1371600"/>
            <a:ext cx="7391400" cy="4724400"/>
          </a:xfrm>
        </p:spPr>
        <p:txBody>
          <a:bodyPr/>
          <a:lstStyle/>
          <a:p>
            <a:pPr marL="182880" lvl="1"/>
            <a:r>
              <a:rPr lang="en-US" sz="2400" dirty="0"/>
              <a:t>Lift Teams were not effective as the only method for addressing patient handling requirements, nursing staff did not want to wait for a Lift Team member to show up to do the task. </a:t>
            </a:r>
          </a:p>
          <a:p>
            <a:endParaRPr lang="en-US" dirty="0"/>
          </a:p>
        </p:txBody>
      </p:sp>
      <p:sp>
        <p:nvSpPr>
          <p:cNvPr id="4" name="Title 3"/>
          <p:cNvSpPr>
            <a:spLocks noGrp="1"/>
          </p:cNvSpPr>
          <p:nvPr>
            <p:ph type="title"/>
          </p:nvPr>
        </p:nvSpPr>
        <p:spPr>
          <a:xfrm>
            <a:off x="609600" y="54113"/>
            <a:ext cx="7924800" cy="646331"/>
          </a:xfrm>
        </p:spPr>
        <p:txBody>
          <a:bodyPr/>
          <a:lstStyle/>
          <a:p>
            <a:r>
              <a:rPr lang="en-US" sz="3600" b="1" dirty="0">
                <a:solidFill>
                  <a:schemeClr val="bg1"/>
                </a:solidFill>
                <a:latin typeface="+mj-lt"/>
              </a:rPr>
              <a:t>Primary Evaluation Studies (2)</a:t>
            </a:r>
          </a:p>
        </p:txBody>
      </p:sp>
    </p:spTree>
    <p:extLst>
      <p:ext uri="{BB962C8B-B14F-4D97-AF65-F5344CB8AC3E}">
        <p14:creationId xmlns:p14="http://schemas.microsoft.com/office/powerpoint/2010/main" val="25559623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838200" y="1371600"/>
            <a:ext cx="7391400" cy="4724400"/>
          </a:xfrm>
        </p:spPr>
        <p:txBody>
          <a:bodyPr/>
          <a:lstStyle/>
          <a:p>
            <a:r>
              <a:rPr lang="en-US" sz="2400" dirty="0"/>
              <a:t>Prior studies have reported promising results of reduction of patient handling injuries when patient handling equipment was used (Owen et al., 2002; </a:t>
            </a:r>
            <a:r>
              <a:rPr lang="en-US" sz="2400" dirty="0" err="1"/>
              <a:t>Evanoff</a:t>
            </a:r>
            <a:r>
              <a:rPr lang="en-US" sz="2400" dirty="0"/>
              <a:t> et al., 2003; </a:t>
            </a:r>
            <a:r>
              <a:rPr lang="en-US" sz="2400" dirty="0" err="1"/>
              <a:t>Engvist</a:t>
            </a:r>
            <a:r>
              <a:rPr lang="en-US" sz="2400" dirty="0"/>
              <a:t> et al., 2000; Byrnes et al., 2004).</a:t>
            </a:r>
          </a:p>
          <a:p>
            <a:endParaRPr lang="en-US" sz="2000" dirty="0"/>
          </a:p>
          <a:p>
            <a:r>
              <a:rPr lang="en-US" sz="2400" dirty="0"/>
              <a:t>Regardless of outcome, all of these studies reported that barriers in the </a:t>
            </a:r>
            <a:r>
              <a:rPr lang="en-US" sz="2400" u="sng" dirty="0"/>
              <a:t>work process</a:t>
            </a:r>
            <a:r>
              <a:rPr lang="en-US" sz="2400" dirty="0"/>
              <a:t> hindered adoption of patient handling equipment use.  </a:t>
            </a:r>
          </a:p>
        </p:txBody>
      </p:sp>
      <p:sp>
        <p:nvSpPr>
          <p:cNvPr id="4" name="Title 3"/>
          <p:cNvSpPr>
            <a:spLocks noGrp="1"/>
          </p:cNvSpPr>
          <p:nvPr>
            <p:ph type="title"/>
          </p:nvPr>
        </p:nvSpPr>
        <p:spPr>
          <a:xfrm>
            <a:off x="609600" y="-86618"/>
            <a:ext cx="7924800" cy="1077218"/>
          </a:xfrm>
        </p:spPr>
        <p:txBody>
          <a:bodyPr/>
          <a:lstStyle/>
          <a:p>
            <a:r>
              <a:rPr lang="en-US" b="1" dirty="0">
                <a:solidFill>
                  <a:schemeClr val="bg1"/>
                </a:solidFill>
                <a:latin typeface="+mj-lt"/>
              </a:rPr>
              <a:t>Adoption of Safe Patient Handling Practices:</a:t>
            </a:r>
            <a:br>
              <a:rPr lang="en-US" b="1" dirty="0">
                <a:solidFill>
                  <a:schemeClr val="bg1"/>
                </a:solidFill>
                <a:latin typeface="+mj-lt"/>
              </a:rPr>
            </a:br>
            <a:r>
              <a:rPr lang="en-US" b="1" dirty="0">
                <a:solidFill>
                  <a:schemeClr val="bg1"/>
                </a:solidFill>
                <a:latin typeface="+mj-lt"/>
              </a:rPr>
              <a:t>What Research Tells Us</a:t>
            </a:r>
          </a:p>
        </p:txBody>
      </p:sp>
    </p:spTree>
    <p:extLst>
      <p:ext uri="{BB962C8B-B14F-4D97-AF65-F5344CB8AC3E}">
        <p14:creationId xmlns:p14="http://schemas.microsoft.com/office/powerpoint/2010/main" val="1095521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838200" y="1371600"/>
            <a:ext cx="7391400" cy="4572000"/>
          </a:xfrm>
        </p:spPr>
        <p:txBody>
          <a:bodyPr/>
          <a:lstStyle/>
          <a:p>
            <a:r>
              <a:rPr lang="en-US" sz="2400" dirty="0"/>
              <a:t>Patient transfers </a:t>
            </a:r>
          </a:p>
          <a:p>
            <a:pPr lvl="1"/>
            <a:r>
              <a:rPr lang="en-US" sz="2400" dirty="0"/>
              <a:t>one-person (hug) vs. two-person (gait belt)</a:t>
            </a:r>
          </a:p>
          <a:p>
            <a:pPr lvl="1"/>
            <a:r>
              <a:rPr lang="en-US" sz="2400" dirty="0"/>
              <a:t>bed-wheelchair, bed-commode, commode-chair</a:t>
            </a:r>
          </a:p>
          <a:p>
            <a:r>
              <a:rPr lang="en-US" sz="2400" dirty="0"/>
              <a:t>Repositioning </a:t>
            </a:r>
          </a:p>
          <a:p>
            <a:pPr lvl="1"/>
            <a:r>
              <a:rPr lang="en-US" sz="2400" dirty="0"/>
              <a:t>one-person vs. two-person</a:t>
            </a:r>
          </a:p>
          <a:p>
            <a:pPr lvl="1"/>
            <a:r>
              <a:rPr lang="en-US" sz="2400" dirty="0"/>
              <a:t>hook method, draw sheet, lift under thigh, and shoulder </a:t>
            </a:r>
          </a:p>
          <a:p>
            <a:r>
              <a:rPr lang="en-US" sz="2400" dirty="0"/>
              <a:t>None of the techniques assessed sufficiently protect patient handlers </a:t>
            </a:r>
          </a:p>
          <a:p>
            <a:r>
              <a:rPr lang="en-US" sz="2400" dirty="0"/>
              <a:t>All tasks exceed spinal load limits recommended by NIOSH  (</a:t>
            </a:r>
            <a:r>
              <a:rPr lang="en-US" sz="2400" dirty="0" err="1"/>
              <a:t>Marras</a:t>
            </a:r>
            <a:r>
              <a:rPr lang="en-US" sz="2400" dirty="0"/>
              <a:t> et al. 1999)</a:t>
            </a:r>
          </a:p>
          <a:p>
            <a:endParaRPr lang="en-US" dirty="0"/>
          </a:p>
        </p:txBody>
      </p:sp>
      <p:sp>
        <p:nvSpPr>
          <p:cNvPr id="4" name="Title 3"/>
          <p:cNvSpPr>
            <a:spLocks noGrp="1"/>
          </p:cNvSpPr>
          <p:nvPr>
            <p:ph type="title"/>
          </p:nvPr>
        </p:nvSpPr>
        <p:spPr/>
        <p:txBody>
          <a:bodyPr/>
          <a:lstStyle/>
          <a:p>
            <a:r>
              <a:rPr lang="en-US" b="1" dirty="0">
                <a:solidFill>
                  <a:schemeClr val="bg1"/>
                </a:solidFill>
                <a:latin typeface="+mj-lt"/>
              </a:rPr>
              <a:t>Mechanics of Patient Handling Tasks</a:t>
            </a:r>
          </a:p>
        </p:txBody>
      </p:sp>
    </p:spTree>
    <p:extLst>
      <p:ext uri="{BB962C8B-B14F-4D97-AF65-F5344CB8AC3E}">
        <p14:creationId xmlns:p14="http://schemas.microsoft.com/office/powerpoint/2010/main" val="33808787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838200" y="1295400"/>
            <a:ext cx="7391400" cy="4648200"/>
          </a:xfrm>
        </p:spPr>
        <p:txBody>
          <a:bodyPr/>
          <a:lstStyle/>
          <a:p>
            <a:r>
              <a:rPr lang="en-US" sz="2400" dirty="0"/>
              <a:t>Lack of knowledge on how to use equipment</a:t>
            </a:r>
          </a:p>
          <a:p>
            <a:r>
              <a:rPr lang="en-US" sz="2400" dirty="0"/>
              <a:t>Infrequent training</a:t>
            </a:r>
          </a:p>
          <a:p>
            <a:r>
              <a:rPr lang="en-US" sz="2400" dirty="0"/>
              <a:t>Poor accessibility of equipment</a:t>
            </a:r>
          </a:p>
          <a:p>
            <a:r>
              <a:rPr lang="en-US" sz="2400" dirty="0"/>
              <a:t>Lack of perceived need</a:t>
            </a:r>
          </a:p>
          <a:p>
            <a:r>
              <a:rPr lang="en-US" sz="2400" dirty="0"/>
              <a:t>Lack of time to use equipment</a:t>
            </a:r>
          </a:p>
          <a:p>
            <a:r>
              <a:rPr lang="en-US" sz="2400" dirty="0"/>
              <a:t>Lack of staff to assist with patient moves/transfers</a:t>
            </a:r>
          </a:p>
          <a:p>
            <a:r>
              <a:rPr lang="en-US" sz="2400" dirty="0"/>
              <a:t>Lack of motivation on the part of staff</a:t>
            </a:r>
          </a:p>
          <a:p>
            <a:r>
              <a:rPr lang="en-US" sz="2400" dirty="0"/>
              <a:t>Lack of policy (no lift/minimal lift)</a:t>
            </a:r>
          </a:p>
          <a:p>
            <a:r>
              <a:rPr lang="en-US" sz="2400" dirty="0"/>
              <a:t>Rapid changing patient population disrupts implementation of intervention programs</a:t>
            </a:r>
          </a:p>
          <a:p>
            <a:r>
              <a:rPr lang="en-US" sz="2400" dirty="0"/>
              <a:t>Patients may act negatively to towards it</a:t>
            </a:r>
          </a:p>
        </p:txBody>
      </p:sp>
      <p:sp>
        <p:nvSpPr>
          <p:cNvPr id="4" name="Title 3"/>
          <p:cNvSpPr>
            <a:spLocks noGrp="1"/>
          </p:cNvSpPr>
          <p:nvPr>
            <p:ph type="title"/>
          </p:nvPr>
        </p:nvSpPr>
        <p:spPr>
          <a:xfrm>
            <a:off x="228600" y="-1979"/>
            <a:ext cx="8915400" cy="838200"/>
          </a:xfrm>
        </p:spPr>
        <p:txBody>
          <a:bodyPr/>
          <a:lstStyle/>
          <a:p>
            <a:r>
              <a:rPr lang="en-US" b="1" dirty="0">
                <a:solidFill>
                  <a:schemeClr val="bg1"/>
                </a:solidFill>
                <a:latin typeface="+mj-lt"/>
              </a:rPr>
              <a:t>Barriers to Equipment Use and Other Best Practices</a:t>
            </a:r>
          </a:p>
        </p:txBody>
      </p:sp>
    </p:spTree>
    <p:extLst>
      <p:ext uri="{BB962C8B-B14F-4D97-AF65-F5344CB8AC3E}">
        <p14:creationId xmlns:p14="http://schemas.microsoft.com/office/powerpoint/2010/main" val="34806943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838200" y="1371600"/>
            <a:ext cx="7391400" cy="4724400"/>
          </a:xfrm>
        </p:spPr>
        <p:txBody>
          <a:bodyPr/>
          <a:lstStyle/>
          <a:p>
            <a:r>
              <a:rPr lang="en-US" sz="2400" dirty="0"/>
              <a:t>Management involvement and support</a:t>
            </a:r>
          </a:p>
          <a:p>
            <a:r>
              <a:rPr lang="en-US" sz="2400" dirty="0"/>
              <a:t>Combination of equipment, training and procedures to assess patient mobility needs</a:t>
            </a:r>
          </a:p>
          <a:p>
            <a:r>
              <a:rPr lang="en-US" sz="2400" dirty="0"/>
              <a:t>Good communication with staff about the patient handling program</a:t>
            </a:r>
          </a:p>
          <a:p>
            <a:r>
              <a:rPr lang="en-US" sz="2400" dirty="0"/>
              <a:t>Unit champions (sometimes this includes nurses who have been previously injured)</a:t>
            </a:r>
          </a:p>
          <a:p>
            <a:r>
              <a:rPr lang="en-US" sz="2400" dirty="0"/>
              <a:t>Assessment of equipment that fits the patient handling needs of the patient population.</a:t>
            </a:r>
          </a:p>
          <a:p>
            <a:r>
              <a:rPr lang="en-US" sz="2400" dirty="0"/>
              <a:t>Training, training, training! </a:t>
            </a:r>
          </a:p>
        </p:txBody>
      </p:sp>
      <p:sp>
        <p:nvSpPr>
          <p:cNvPr id="4" name="Title 3"/>
          <p:cNvSpPr>
            <a:spLocks noGrp="1"/>
          </p:cNvSpPr>
          <p:nvPr>
            <p:ph type="title"/>
          </p:nvPr>
        </p:nvSpPr>
        <p:spPr>
          <a:xfrm>
            <a:off x="609600" y="-86618"/>
            <a:ext cx="7924800" cy="1077218"/>
          </a:xfrm>
        </p:spPr>
        <p:txBody>
          <a:bodyPr/>
          <a:lstStyle/>
          <a:p>
            <a:r>
              <a:rPr lang="en-US" b="1" dirty="0">
                <a:solidFill>
                  <a:schemeClr val="bg1"/>
                </a:solidFill>
                <a:latin typeface="+mj-lt"/>
              </a:rPr>
              <a:t>Promoters to Equipment Use and Other Best Practices</a:t>
            </a:r>
          </a:p>
        </p:txBody>
      </p:sp>
    </p:spTree>
    <p:extLst>
      <p:ext uri="{BB962C8B-B14F-4D97-AF65-F5344CB8AC3E}">
        <p14:creationId xmlns:p14="http://schemas.microsoft.com/office/powerpoint/2010/main" val="6045499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0" hangingPunct="0"/>
            <a:r>
              <a:rPr lang="en-US" sz="3600" b="1" dirty="0">
                <a:solidFill>
                  <a:schemeClr val="bg1"/>
                </a:solidFill>
                <a:latin typeface="+mj-lt"/>
              </a:rPr>
              <a:t>Unit-level implementation</a:t>
            </a:r>
          </a:p>
        </p:txBody>
      </p:sp>
      <p:pic>
        <p:nvPicPr>
          <p:cNvPr id="5" name="Picture 4" descr="hospital DRH 006_sml"/>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76250" y="1422400"/>
            <a:ext cx="3638550" cy="48514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5" descr="hospital DRH 006_lo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3124200"/>
            <a:ext cx="3352800" cy="3181350"/>
          </a:xfrm>
          <a:prstGeom prst="rect">
            <a:avLst/>
          </a:prstGeom>
          <a:noFill/>
          <a:ln w="38100">
            <a:solidFill>
              <a:srgbClr val="C00000"/>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p:cNvSpPr>
            <a:spLocks noChangeArrowheads="1"/>
          </p:cNvSpPr>
          <p:nvPr/>
        </p:nvSpPr>
        <p:spPr bwMode="auto">
          <a:xfrm>
            <a:off x="1352550" y="2819400"/>
            <a:ext cx="1066800" cy="990600"/>
          </a:xfrm>
          <a:prstGeom prst="rect">
            <a:avLst/>
          </a:prstGeom>
          <a:noFill/>
          <a:ln w="38100" algn="ctr">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8" name="Line 7"/>
          <p:cNvSpPr>
            <a:spLocks noChangeShapeType="1"/>
          </p:cNvSpPr>
          <p:nvPr/>
        </p:nvSpPr>
        <p:spPr bwMode="auto">
          <a:xfrm>
            <a:off x="2426277" y="3200400"/>
            <a:ext cx="2533650" cy="2124075"/>
          </a:xfrm>
          <a:prstGeom prst="line">
            <a:avLst/>
          </a:prstGeom>
          <a:noFill/>
          <a:ln w="38100">
            <a:solidFill>
              <a:srgbClr val="C00000"/>
            </a:solidFill>
            <a:round/>
            <a:headEnd/>
            <a:tailEnd/>
          </a:ln>
          <a:extLst>
            <a:ext uri="{909E8E84-426E-40DD-AFC4-6F175D3DCCD1}">
              <a14:hiddenFill xmlns:a14="http://schemas.microsoft.com/office/drawing/2010/main">
                <a:noFill/>
              </a14:hiddenFill>
            </a:ext>
          </a:extLst>
        </p:spPr>
        <p:txBody>
          <a:bodyPr wrap="square">
            <a:spAutoFit/>
          </a:bodyPr>
          <a:lstStyle/>
          <a:p>
            <a:endParaRPr lang="en-US"/>
          </a:p>
        </p:txBody>
      </p:sp>
      <p:sp>
        <p:nvSpPr>
          <p:cNvPr id="9" name="Text Box 8"/>
          <p:cNvSpPr txBox="1">
            <a:spLocks noChangeArrowheads="1"/>
          </p:cNvSpPr>
          <p:nvPr/>
        </p:nvSpPr>
        <p:spPr bwMode="auto">
          <a:xfrm>
            <a:off x="4724400" y="1478340"/>
            <a:ext cx="4267200" cy="156966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3600" i="1">
                <a:solidFill>
                  <a:schemeClr val="folHlink"/>
                </a:solidFill>
                <a:latin typeface="Arial" charset="0"/>
              </a:defRPr>
            </a:lvl1pPr>
            <a:lvl2pPr marL="742950" indent="-285750" eaLnBrk="0" hangingPunct="0">
              <a:defRPr sz="3600" i="1">
                <a:solidFill>
                  <a:schemeClr val="folHlink"/>
                </a:solidFill>
                <a:latin typeface="Arial" charset="0"/>
              </a:defRPr>
            </a:lvl2pPr>
            <a:lvl3pPr marL="1143000" indent="-228600" eaLnBrk="0" hangingPunct="0">
              <a:defRPr sz="3600" i="1">
                <a:solidFill>
                  <a:schemeClr val="folHlink"/>
                </a:solidFill>
                <a:latin typeface="Arial" charset="0"/>
              </a:defRPr>
            </a:lvl3pPr>
            <a:lvl4pPr marL="1600200" indent="-228600" eaLnBrk="0" hangingPunct="0">
              <a:defRPr sz="3600" i="1">
                <a:solidFill>
                  <a:schemeClr val="folHlink"/>
                </a:solidFill>
                <a:latin typeface="Arial" charset="0"/>
              </a:defRPr>
            </a:lvl4pPr>
            <a:lvl5pPr marL="2057400" indent="-228600" eaLnBrk="0" hangingPunct="0">
              <a:defRPr sz="3600" i="1">
                <a:solidFill>
                  <a:schemeClr val="folHlink"/>
                </a:solidFill>
                <a:latin typeface="Arial" charset="0"/>
              </a:defRPr>
            </a:lvl5pPr>
            <a:lvl6pPr marL="2514600" indent="-228600" eaLnBrk="0" fontAlgn="base" hangingPunct="0">
              <a:spcBef>
                <a:spcPct val="0"/>
              </a:spcBef>
              <a:spcAft>
                <a:spcPct val="0"/>
              </a:spcAft>
              <a:defRPr sz="3600" i="1">
                <a:solidFill>
                  <a:schemeClr val="folHlink"/>
                </a:solidFill>
                <a:latin typeface="Arial" charset="0"/>
              </a:defRPr>
            </a:lvl6pPr>
            <a:lvl7pPr marL="2971800" indent="-228600" eaLnBrk="0" fontAlgn="base" hangingPunct="0">
              <a:spcBef>
                <a:spcPct val="0"/>
              </a:spcBef>
              <a:spcAft>
                <a:spcPct val="0"/>
              </a:spcAft>
              <a:defRPr sz="3600" i="1">
                <a:solidFill>
                  <a:schemeClr val="folHlink"/>
                </a:solidFill>
                <a:latin typeface="Arial" charset="0"/>
              </a:defRPr>
            </a:lvl7pPr>
            <a:lvl8pPr marL="3429000" indent="-228600" eaLnBrk="0" fontAlgn="base" hangingPunct="0">
              <a:spcBef>
                <a:spcPct val="0"/>
              </a:spcBef>
              <a:spcAft>
                <a:spcPct val="0"/>
              </a:spcAft>
              <a:defRPr sz="3600" i="1">
                <a:solidFill>
                  <a:schemeClr val="folHlink"/>
                </a:solidFill>
                <a:latin typeface="Arial" charset="0"/>
              </a:defRPr>
            </a:lvl8pPr>
            <a:lvl9pPr marL="3886200" indent="-228600" eaLnBrk="0" fontAlgn="base" hangingPunct="0">
              <a:spcBef>
                <a:spcPct val="0"/>
              </a:spcBef>
              <a:spcAft>
                <a:spcPct val="0"/>
              </a:spcAft>
              <a:defRPr sz="3600" i="1">
                <a:solidFill>
                  <a:schemeClr val="folHlink"/>
                </a:solidFill>
                <a:latin typeface="Arial" charset="0"/>
              </a:defRPr>
            </a:lvl9pPr>
          </a:lstStyle>
          <a:p>
            <a:pPr eaLnBrk="1" hangingPunct="1"/>
            <a:r>
              <a:rPr lang="en-US" sz="2400" i="0" dirty="0">
                <a:solidFill>
                  <a:schemeClr val="tx1"/>
                </a:solidFill>
              </a:rPr>
              <a:t>Equipment and overhead supply cabinet (not shown) are locked to prevent items from disappearing.</a:t>
            </a:r>
          </a:p>
        </p:txBody>
      </p:sp>
    </p:spTree>
    <p:extLst>
      <p:ext uri="{BB962C8B-B14F-4D97-AF65-F5344CB8AC3E}">
        <p14:creationId xmlns:p14="http://schemas.microsoft.com/office/powerpoint/2010/main" val="23231638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54113"/>
            <a:ext cx="7924800" cy="646331"/>
          </a:xfrm>
        </p:spPr>
        <p:txBody>
          <a:bodyPr/>
          <a:lstStyle/>
          <a:p>
            <a:r>
              <a:rPr lang="en-US" sz="3600" b="1" dirty="0">
                <a:solidFill>
                  <a:schemeClr val="bg1"/>
                </a:solidFill>
                <a:latin typeface="+mj-lt"/>
              </a:rPr>
              <a:t>Equipment is Inaccessible</a:t>
            </a:r>
          </a:p>
        </p:txBody>
      </p:sp>
      <p:pic>
        <p:nvPicPr>
          <p:cNvPr id="5" name="Picture 4" descr="C:\Documents and Settings\Lisa Pompeii\Desktop\Patient handling\photo.JPG"/>
          <p:cNvPicPr/>
          <p:nvPr/>
        </p:nvPicPr>
        <p:blipFill>
          <a:blip r:embed="rId2" cstate="print">
            <a:lum bright="10000" contrast="1000"/>
          </a:blip>
          <a:srcRect l="6579" b="17179"/>
          <a:stretch>
            <a:fillRect/>
          </a:stretch>
        </p:blipFill>
        <p:spPr bwMode="auto">
          <a:xfrm>
            <a:off x="2209800" y="1752600"/>
            <a:ext cx="4123944" cy="3786505"/>
          </a:xfrm>
          <a:prstGeom prst="rect">
            <a:avLst/>
          </a:prstGeom>
          <a:noFill/>
          <a:ln w="9525">
            <a:solidFill>
              <a:sysClr val="windowText" lastClr="000000"/>
            </a:solidFill>
            <a:miter lim="800000"/>
            <a:headEnd/>
            <a:tailEnd/>
          </a:ln>
        </p:spPr>
      </p:pic>
    </p:spTree>
    <p:extLst>
      <p:ext uri="{BB962C8B-B14F-4D97-AF65-F5344CB8AC3E}">
        <p14:creationId xmlns:p14="http://schemas.microsoft.com/office/powerpoint/2010/main" val="40048950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838200" y="1371600"/>
            <a:ext cx="7391400" cy="4114800"/>
          </a:xfrm>
        </p:spPr>
        <p:txBody>
          <a:bodyPr/>
          <a:lstStyle/>
          <a:p>
            <a:r>
              <a:rPr lang="en-US" sz="2400" dirty="0"/>
              <a:t>Patient handling is part of the job</a:t>
            </a:r>
          </a:p>
          <a:p>
            <a:r>
              <a:rPr lang="en-US" sz="2400" dirty="0"/>
              <a:t>Hands-on care is a valued part of the job</a:t>
            </a:r>
          </a:p>
          <a:p>
            <a:r>
              <a:rPr lang="en-US" sz="2400" dirty="0"/>
              <a:t>New nurses want to “fit in”</a:t>
            </a:r>
          </a:p>
          <a:p>
            <a:r>
              <a:rPr lang="en-US" sz="2400" dirty="0"/>
              <a:t>Social pressure to get job done quickly</a:t>
            </a:r>
          </a:p>
        </p:txBody>
      </p:sp>
      <p:sp>
        <p:nvSpPr>
          <p:cNvPr id="4" name="Title 3"/>
          <p:cNvSpPr>
            <a:spLocks noGrp="1"/>
          </p:cNvSpPr>
          <p:nvPr>
            <p:ph type="title"/>
          </p:nvPr>
        </p:nvSpPr>
        <p:spPr>
          <a:xfrm>
            <a:off x="609600" y="54113"/>
            <a:ext cx="7924800" cy="646331"/>
          </a:xfrm>
        </p:spPr>
        <p:txBody>
          <a:bodyPr/>
          <a:lstStyle/>
          <a:p>
            <a:r>
              <a:rPr lang="en-US" sz="3600" b="1" dirty="0">
                <a:solidFill>
                  <a:schemeClr val="bg1"/>
                </a:solidFill>
                <a:latin typeface="+mj-lt"/>
              </a:rPr>
              <a:t>Nursing Culture</a:t>
            </a:r>
          </a:p>
        </p:txBody>
      </p:sp>
    </p:spTree>
    <p:extLst>
      <p:ext uri="{BB962C8B-B14F-4D97-AF65-F5344CB8AC3E}">
        <p14:creationId xmlns:p14="http://schemas.microsoft.com/office/powerpoint/2010/main" val="5768936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152400" y="2362200"/>
            <a:ext cx="8839200" cy="1371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600" i="1" dirty="0">
                <a:solidFill>
                  <a:schemeClr val="tx1"/>
                </a:solidFill>
              </a:rPr>
              <a:t>“</a:t>
            </a:r>
            <a:r>
              <a:rPr lang="en-US" sz="2600" b="1" i="1" dirty="0">
                <a:solidFill>
                  <a:schemeClr val="tx1"/>
                </a:solidFill>
              </a:rPr>
              <a:t>A Bad System Will Defeat A Good Person Every Time”</a:t>
            </a:r>
          </a:p>
          <a:p>
            <a:r>
              <a:rPr lang="en-US" sz="2000" b="1" i="1" dirty="0">
                <a:solidFill>
                  <a:schemeClr val="tx1"/>
                </a:solidFill>
              </a:rPr>
              <a:t>                                                                                      - W. Edwards Deming</a:t>
            </a:r>
          </a:p>
          <a:p>
            <a:endParaRPr lang="en-US" sz="2800" dirty="0">
              <a:solidFill>
                <a:schemeClr val="tx1"/>
              </a:solidFill>
            </a:endParaRPr>
          </a:p>
        </p:txBody>
      </p:sp>
    </p:spTree>
    <p:extLst>
      <p:ext uri="{BB962C8B-B14F-4D97-AF65-F5344CB8AC3E}">
        <p14:creationId xmlns:p14="http://schemas.microsoft.com/office/powerpoint/2010/main" val="16387870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54113"/>
            <a:ext cx="7924800" cy="646331"/>
          </a:xfrm>
        </p:spPr>
        <p:txBody>
          <a:bodyPr/>
          <a:lstStyle/>
          <a:p>
            <a:r>
              <a:rPr lang="en-US" sz="3600" b="1" dirty="0">
                <a:solidFill>
                  <a:schemeClr val="bg1"/>
                </a:solidFill>
                <a:latin typeface="+mj-lt"/>
              </a:rPr>
              <a:t>Summary</a:t>
            </a:r>
          </a:p>
        </p:txBody>
      </p:sp>
      <p:sp>
        <p:nvSpPr>
          <p:cNvPr id="2" name="TextBox 1"/>
          <p:cNvSpPr txBox="1"/>
          <p:nvPr/>
        </p:nvSpPr>
        <p:spPr>
          <a:xfrm>
            <a:off x="609600" y="1752600"/>
            <a:ext cx="7876452" cy="3108543"/>
          </a:xfrm>
          <a:prstGeom prst="rect">
            <a:avLst/>
          </a:prstGeom>
          <a:noFill/>
        </p:spPr>
        <p:txBody>
          <a:bodyPr wrap="none" rtlCol="0">
            <a:spAutoFit/>
          </a:bodyPr>
          <a:lstStyle/>
          <a:p>
            <a:pPr marL="285750" indent="-285750">
              <a:buFont typeface="Arial" pitchFamily="34" charset="0"/>
              <a:buChar char="•"/>
            </a:pPr>
            <a:r>
              <a:rPr lang="en-US" sz="2200" dirty="0"/>
              <a:t>One-Size Fits All is not a feasible approach to developing </a:t>
            </a:r>
          </a:p>
          <a:p>
            <a:r>
              <a:rPr lang="en-US" sz="2200" dirty="0"/>
              <a:t>      a unit level Best Practice Patient Handling Program</a:t>
            </a:r>
          </a:p>
          <a:p>
            <a:pPr marL="342900" indent="-342900">
              <a:buFont typeface="Arial" pitchFamily="34" charset="0"/>
              <a:buChar char="•"/>
            </a:pPr>
            <a:r>
              <a:rPr lang="en-US" sz="2200" dirty="0"/>
              <a:t>This summary provides elements of </a:t>
            </a:r>
            <a:r>
              <a:rPr lang="en-US" sz="2200" u="sng" dirty="0"/>
              <a:t>proposed</a:t>
            </a:r>
            <a:r>
              <a:rPr lang="en-US" sz="2200" dirty="0"/>
              <a:t> Best Practice only</a:t>
            </a:r>
          </a:p>
          <a:p>
            <a:pPr marL="342900" indent="-342900">
              <a:buFont typeface="Arial" pitchFamily="34" charset="0"/>
              <a:buChar char="•"/>
            </a:pPr>
            <a:r>
              <a:rPr lang="en-US" sz="2200" dirty="0"/>
              <a:t>It is best to pick elements of these proposed programs that best</a:t>
            </a:r>
          </a:p>
          <a:p>
            <a:pPr marL="342900" indent="-342900">
              <a:buFont typeface="Arial" pitchFamily="34" charset="0"/>
              <a:buChar char="•"/>
            </a:pPr>
            <a:r>
              <a:rPr lang="en-US" sz="2200" dirty="0"/>
              <a:t>Fit the patient handling needs of your patient population</a:t>
            </a:r>
          </a:p>
          <a:p>
            <a:pPr marL="342900" indent="-342900">
              <a:buFont typeface="Arial" pitchFamily="34" charset="0"/>
              <a:buChar char="•"/>
            </a:pPr>
            <a:r>
              <a:rPr lang="en-US" sz="2200" dirty="0"/>
              <a:t>Select elements that can be incorporated and tailored to fit your</a:t>
            </a:r>
          </a:p>
          <a:p>
            <a:r>
              <a:rPr lang="en-US" sz="2200" dirty="0"/>
              <a:t>      unit</a:t>
            </a:r>
          </a:p>
          <a:p>
            <a:pPr marL="342900" indent="-342900">
              <a:buFont typeface="Arial" pitchFamily="34" charset="0"/>
              <a:buChar char="•"/>
            </a:pPr>
            <a:endParaRPr lang="en-US" sz="2400" dirty="0"/>
          </a:p>
          <a:p>
            <a:pPr marL="285750" indent="-285750">
              <a:buFont typeface="Arial" pitchFamily="34" charset="0"/>
              <a:buChar char="•"/>
            </a:pPr>
            <a:endParaRPr lang="en-US" dirty="0"/>
          </a:p>
        </p:txBody>
      </p:sp>
    </p:spTree>
    <p:extLst>
      <p:ext uri="{BB962C8B-B14F-4D97-AF65-F5344CB8AC3E}">
        <p14:creationId xmlns:p14="http://schemas.microsoft.com/office/powerpoint/2010/main" val="30291706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97740" y="1447800"/>
            <a:ext cx="8229600" cy="1528763"/>
          </a:xfrm>
        </p:spPr>
        <p:txBody>
          <a:bodyPr/>
          <a:lstStyle/>
          <a:p>
            <a:pPr algn="ctr" eaLnBrk="1" hangingPunct="1"/>
            <a:br>
              <a:rPr sz="2800" dirty="0">
                <a:solidFill>
                  <a:schemeClr val="bg1"/>
                </a:solidFill>
                <a:latin typeface="Calibri" pitchFamily="34" charset="0"/>
                <a:ea typeface="Slackey"/>
              </a:rPr>
            </a:br>
            <a:br>
              <a:rPr sz="2800" dirty="0">
                <a:solidFill>
                  <a:schemeClr val="bg1"/>
                </a:solidFill>
                <a:latin typeface="Calibri" pitchFamily="34" charset="0"/>
                <a:ea typeface="Slackey"/>
              </a:rPr>
            </a:br>
            <a:r>
              <a:rPr sz="3600" b="1" dirty="0">
                <a:solidFill>
                  <a:schemeClr val="bg1"/>
                </a:solidFill>
                <a:latin typeface="Calibri" pitchFamily="34" charset="0"/>
                <a:ea typeface="Slackey"/>
              </a:rPr>
              <a:t>Thank You</a:t>
            </a:r>
            <a:endParaRPr sz="3600" dirty="0">
              <a:latin typeface="Bevan"/>
              <a:ea typeface="Slackey"/>
            </a:endParaRPr>
          </a:p>
        </p:txBody>
      </p:sp>
      <p:pic>
        <p:nvPicPr>
          <p:cNvPr id="14340" name="Picture 5"/>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90800" y="3505200"/>
            <a:ext cx="3733800" cy="1569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9288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solidFill>
                  <a:schemeClr val="tx1"/>
                </a:solidFill>
                <a:latin typeface="+mn-lt"/>
              </a:rPr>
              <a:t>Pompeii et al.  </a:t>
            </a:r>
          </a:p>
        </p:txBody>
      </p:sp>
      <p:sp>
        <p:nvSpPr>
          <p:cNvPr id="3" name="Content Placeholder 2"/>
          <p:cNvSpPr>
            <a:spLocks noGrp="1"/>
          </p:cNvSpPr>
          <p:nvPr>
            <p:ph sz="quarter" idx="11"/>
          </p:nvPr>
        </p:nvSpPr>
        <p:spPr>
          <a:xfrm>
            <a:off x="838200" y="1981200"/>
            <a:ext cx="7391400" cy="4648200"/>
          </a:xfrm>
        </p:spPr>
        <p:txBody>
          <a:bodyPr/>
          <a:lstStyle/>
          <a:p>
            <a:r>
              <a:rPr lang="en-US" dirty="0"/>
              <a:t>Musculoskeletal Injuries Resulting From Patient Handling Tasks Among Hospital Workers.  </a:t>
            </a:r>
            <a:r>
              <a:rPr lang="en-US" i="1" dirty="0"/>
              <a:t>American Journal of Industrial Medicine</a:t>
            </a:r>
          </a:p>
        </p:txBody>
      </p:sp>
      <p:sp>
        <p:nvSpPr>
          <p:cNvPr id="4" name="Title 3"/>
          <p:cNvSpPr>
            <a:spLocks noGrp="1"/>
          </p:cNvSpPr>
          <p:nvPr>
            <p:ph type="title"/>
          </p:nvPr>
        </p:nvSpPr>
        <p:spPr/>
        <p:txBody>
          <a:bodyPr/>
          <a:lstStyle/>
          <a:p>
            <a:r>
              <a:rPr lang="en-US" dirty="0">
                <a:solidFill>
                  <a:schemeClr val="bg1"/>
                </a:solidFill>
                <a:latin typeface="+mn-lt"/>
              </a:rPr>
              <a:t>Study Findings</a:t>
            </a:r>
          </a:p>
        </p:txBody>
      </p:sp>
      <p:pic>
        <p:nvPicPr>
          <p:cNvPr id="5"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38200" y="2743200"/>
            <a:ext cx="7342554" cy="3696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6668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 y="307975"/>
            <a:ext cx="8534400" cy="758825"/>
          </a:xfrm>
          <a:prstGeom prst="rect">
            <a:avLst/>
          </a:prstGeom>
          <a:noFill/>
        </p:spPr>
        <p:txBody>
          <a:bodyPr wrap="square" rtlCol="0" anchor="b">
            <a:noAutofit/>
          </a:bodyPr>
          <a:lstStyle>
            <a:lvl1pPr algn="l" defTabSz="914400" rtl="0" eaLnBrk="1" latinLnBrk="0" hangingPunct="1">
              <a:spcBef>
                <a:spcPct val="0"/>
              </a:spcBef>
              <a:buNone/>
              <a:defRPr lang="en-US" sz="3200" kern="1200">
                <a:solidFill>
                  <a:srgbClr val="FFFFFF"/>
                </a:solidFill>
                <a:latin typeface="Bevan" pitchFamily="2" charset="0"/>
                <a:ea typeface="Slackey" pitchFamily="2" charset="0"/>
                <a:cs typeface="+mn-cs"/>
              </a:defRPr>
            </a:lvl1pPr>
          </a:lstStyle>
          <a:p>
            <a:r>
              <a:rPr lang="en-US" b="1" dirty="0">
                <a:solidFill>
                  <a:schemeClr val="bg1"/>
                </a:solidFill>
                <a:latin typeface="+mj-lt"/>
              </a:rPr>
              <a:t>Injury Claims Resulting from Patient Handling </a:t>
            </a:r>
            <a:br>
              <a:rPr lang="en-US" b="1" dirty="0">
                <a:solidFill>
                  <a:schemeClr val="bg1"/>
                </a:solidFill>
                <a:latin typeface="+mj-lt"/>
              </a:rPr>
            </a:br>
            <a:r>
              <a:rPr lang="en-US" b="1" dirty="0">
                <a:solidFill>
                  <a:schemeClr val="bg1"/>
                </a:solidFill>
                <a:latin typeface="+mj-lt"/>
              </a:rPr>
              <a:t>Nurses and Nurses’ Aides </a:t>
            </a:r>
            <a:r>
              <a:rPr lang="en-US" sz="2000" b="1" dirty="0">
                <a:solidFill>
                  <a:schemeClr val="bg1"/>
                </a:solidFill>
                <a:latin typeface="+mj-lt"/>
              </a:rPr>
              <a:t>(n = 630)</a:t>
            </a:r>
          </a:p>
        </p:txBody>
      </p:sp>
      <p:graphicFrame>
        <p:nvGraphicFramePr>
          <p:cNvPr id="5" name="Content Placeholder 3"/>
          <p:cNvGraphicFramePr>
            <a:graphicFrameLocks/>
          </p:cNvGraphicFramePr>
          <p:nvPr>
            <p:extLst>
              <p:ext uri="{D42A27DB-BD31-4B8C-83A1-F6EECF244321}">
                <p14:modId xmlns:p14="http://schemas.microsoft.com/office/powerpoint/2010/main" val="684656578"/>
              </p:ext>
            </p:extLst>
          </p:nvPr>
        </p:nvGraphicFramePr>
        <p:xfrm>
          <a:off x="301625" y="1527175"/>
          <a:ext cx="8504238"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3962400" y="6183868"/>
            <a:ext cx="1287532" cy="369332"/>
          </a:xfrm>
          <a:prstGeom prst="rect">
            <a:avLst/>
          </a:prstGeom>
          <a:noFill/>
        </p:spPr>
        <p:txBody>
          <a:bodyPr wrap="none" rtlCol="0">
            <a:spAutoFit/>
          </a:bodyPr>
          <a:lstStyle/>
          <a:p>
            <a:r>
              <a:rPr lang="en-US" dirty="0"/>
              <a:t>1997-2003</a:t>
            </a:r>
          </a:p>
        </p:txBody>
      </p:sp>
    </p:spTree>
    <p:extLst>
      <p:ext uri="{BB962C8B-B14F-4D97-AF65-F5344CB8AC3E}">
        <p14:creationId xmlns:p14="http://schemas.microsoft.com/office/powerpoint/2010/main" val="3356898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838200" y="1371600"/>
            <a:ext cx="7391400" cy="4114800"/>
          </a:xfrm>
        </p:spPr>
        <p:txBody>
          <a:bodyPr/>
          <a:lstStyle/>
          <a:p>
            <a:r>
              <a:rPr lang="en-US" sz="2400" dirty="0"/>
              <a:t>VA – Audrey Nelson</a:t>
            </a:r>
          </a:p>
          <a:p>
            <a:r>
              <a:rPr lang="en-US" sz="2400" dirty="0"/>
              <a:t>OSHA</a:t>
            </a:r>
          </a:p>
          <a:p>
            <a:r>
              <a:rPr lang="en-US" sz="2400" dirty="0"/>
              <a:t>NIOSH</a:t>
            </a:r>
          </a:p>
          <a:p>
            <a:r>
              <a:rPr lang="en-US" sz="2400" dirty="0"/>
              <a:t>AOHP</a:t>
            </a:r>
          </a:p>
          <a:p>
            <a:r>
              <a:rPr lang="en-US" sz="2400" dirty="0"/>
              <a:t>Washington State – OSHA</a:t>
            </a:r>
          </a:p>
          <a:p>
            <a:pPr marL="0" indent="0">
              <a:buNone/>
            </a:pPr>
            <a:endParaRPr lang="en-US" sz="2400" dirty="0"/>
          </a:p>
          <a:p>
            <a:pPr marL="0" indent="0">
              <a:buNone/>
            </a:pPr>
            <a:r>
              <a:rPr lang="en-US" sz="2400" dirty="0"/>
              <a:t>(copies are provided)</a:t>
            </a:r>
          </a:p>
          <a:p>
            <a:endParaRPr lang="en-US" dirty="0"/>
          </a:p>
        </p:txBody>
      </p:sp>
      <p:sp>
        <p:nvSpPr>
          <p:cNvPr id="4" name="Title 3"/>
          <p:cNvSpPr>
            <a:spLocks noGrp="1"/>
          </p:cNvSpPr>
          <p:nvPr>
            <p:ph type="title"/>
          </p:nvPr>
        </p:nvSpPr>
        <p:spPr/>
        <p:txBody>
          <a:bodyPr/>
          <a:lstStyle/>
          <a:p>
            <a:r>
              <a:rPr lang="en-US" b="1" dirty="0">
                <a:solidFill>
                  <a:schemeClr val="bg1"/>
                </a:solidFill>
                <a:latin typeface="+mj-lt"/>
              </a:rPr>
              <a:t>What is “Best Practice” Patient Handling?</a:t>
            </a:r>
          </a:p>
        </p:txBody>
      </p:sp>
    </p:spTree>
    <p:extLst>
      <p:ext uri="{BB962C8B-B14F-4D97-AF65-F5344CB8AC3E}">
        <p14:creationId xmlns:p14="http://schemas.microsoft.com/office/powerpoint/2010/main" val="512846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838200" y="1447800"/>
            <a:ext cx="7391400" cy="4648200"/>
          </a:xfrm>
        </p:spPr>
        <p:txBody>
          <a:bodyPr/>
          <a:lstStyle/>
          <a:p>
            <a:r>
              <a:rPr lang="en-US" sz="2400" b="1" dirty="0"/>
              <a:t>Ergonomic Assessment Protocol</a:t>
            </a:r>
            <a:r>
              <a:rPr lang="en-US" sz="2400" dirty="0"/>
              <a:t>:  </a:t>
            </a:r>
          </a:p>
          <a:p>
            <a:pPr lvl="1"/>
            <a:r>
              <a:rPr lang="en-US" sz="2400" dirty="0"/>
              <a:t>Assess the hospital environment, examine injury rates, identify high-risk units</a:t>
            </a:r>
          </a:p>
          <a:p>
            <a:r>
              <a:rPr lang="en-US" sz="2400" b="1" dirty="0"/>
              <a:t>Patient Assessment Criteria</a:t>
            </a:r>
          </a:p>
          <a:p>
            <a:pPr lvl="1"/>
            <a:r>
              <a:rPr lang="en-US" sz="2400" dirty="0"/>
              <a:t>Tools to help nurses evaluate patient characteristics that affect decision making about equipment and techniques for safe patient handling</a:t>
            </a:r>
          </a:p>
          <a:p>
            <a:r>
              <a:rPr lang="en-US" sz="2400" b="1" dirty="0"/>
              <a:t>Algorithms for Patient Handling/Movement</a:t>
            </a:r>
          </a:p>
          <a:p>
            <a:pPr lvl="1"/>
            <a:r>
              <a:rPr lang="en-US" sz="2400" dirty="0"/>
              <a:t>Standardized processes for making decisions about the equipment and the number of staff necessary to perform high-risk activities safely.</a:t>
            </a:r>
          </a:p>
          <a:p>
            <a:endParaRPr lang="en-US" dirty="0"/>
          </a:p>
        </p:txBody>
      </p:sp>
      <p:sp>
        <p:nvSpPr>
          <p:cNvPr id="4" name="Title 3"/>
          <p:cNvSpPr>
            <a:spLocks noGrp="1"/>
          </p:cNvSpPr>
          <p:nvPr>
            <p:ph type="title"/>
          </p:nvPr>
        </p:nvSpPr>
        <p:spPr>
          <a:xfrm>
            <a:off x="609600" y="-86618"/>
            <a:ext cx="7924800" cy="1077218"/>
          </a:xfrm>
        </p:spPr>
        <p:txBody>
          <a:bodyPr/>
          <a:lstStyle/>
          <a:p>
            <a:r>
              <a:rPr lang="en-US" b="1" dirty="0">
                <a:solidFill>
                  <a:schemeClr val="bg1"/>
                </a:solidFill>
                <a:latin typeface="+mj-lt"/>
              </a:rPr>
              <a:t>Elements of a ‘Best Practice’ Patient Handling Program –VA (1)</a:t>
            </a:r>
          </a:p>
        </p:txBody>
      </p:sp>
    </p:spTree>
    <p:extLst>
      <p:ext uri="{BB962C8B-B14F-4D97-AF65-F5344CB8AC3E}">
        <p14:creationId xmlns:p14="http://schemas.microsoft.com/office/powerpoint/2010/main" val="1480077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838200" y="1295400"/>
            <a:ext cx="7543800" cy="5410200"/>
          </a:xfrm>
        </p:spPr>
        <p:txBody>
          <a:bodyPr/>
          <a:lstStyle/>
          <a:p>
            <a:r>
              <a:rPr lang="en-US" sz="2400" b="1" dirty="0"/>
              <a:t>Selection of patient handling equipment (mechanical, non-mechanical)</a:t>
            </a:r>
          </a:p>
          <a:p>
            <a:pPr lvl="1"/>
            <a:r>
              <a:rPr lang="en-US" sz="2000" dirty="0"/>
              <a:t>Ensuring that the right equipment is available in sufficient quantities, kept in convenient locations, and in operating condition</a:t>
            </a:r>
          </a:p>
          <a:p>
            <a:r>
              <a:rPr lang="en-US" sz="2400" b="1" dirty="0"/>
              <a:t>BIRNs-Back Injury Resource Nurses</a:t>
            </a:r>
          </a:p>
          <a:p>
            <a:pPr lvl="1"/>
            <a:r>
              <a:rPr lang="en-US" sz="2000" dirty="0"/>
              <a:t>Peers selected for high-risk nursing units who are specially trained in the identification of workplace hazards, in the criteria for assessing safe patient handling and movement, and in the use of algorithms.  The role also includes onsite training and evaluation of peers regarding the proper use of equipment</a:t>
            </a:r>
          </a:p>
          <a:p>
            <a:r>
              <a:rPr lang="en-US" sz="2400" b="1" dirty="0"/>
              <a:t>“After Action Review”</a:t>
            </a:r>
          </a:p>
          <a:p>
            <a:pPr lvl="1"/>
            <a:r>
              <a:rPr lang="en-US" sz="2000" dirty="0"/>
              <a:t>Knowledge the team has gained by performing a task in one setting and how it is applied in a different setting</a:t>
            </a:r>
          </a:p>
          <a:p>
            <a:endParaRPr lang="en-US" dirty="0"/>
          </a:p>
        </p:txBody>
      </p:sp>
      <p:sp>
        <p:nvSpPr>
          <p:cNvPr id="4" name="Title 3"/>
          <p:cNvSpPr>
            <a:spLocks noGrp="1"/>
          </p:cNvSpPr>
          <p:nvPr>
            <p:ph type="title"/>
          </p:nvPr>
        </p:nvSpPr>
        <p:spPr>
          <a:xfrm>
            <a:off x="609600" y="-86618"/>
            <a:ext cx="7924800" cy="1077218"/>
          </a:xfrm>
        </p:spPr>
        <p:txBody>
          <a:bodyPr/>
          <a:lstStyle/>
          <a:p>
            <a:r>
              <a:rPr lang="en-US" b="1" dirty="0">
                <a:solidFill>
                  <a:schemeClr val="bg1"/>
                </a:solidFill>
                <a:latin typeface="+mj-lt"/>
              </a:rPr>
              <a:t>Elements of a ‘Best Practice’ Patient Handling Program –VA (2)</a:t>
            </a:r>
          </a:p>
        </p:txBody>
      </p:sp>
    </p:spTree>
    <p:extLst>
      <p:ext uri="{BB962C8B-B14F-4D97-AF65-F5344CB8AC3E}">
        <p14:creationId xmlns:p14="http://schemas.microsoft.com/office/powerpoint/2010/main" val="310366043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blue-work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lue-work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blue-works</Template>
  <TotalTime>7117</TotalTime>
  <Words>1519</Words>
  <Application>Microsoft Office PowerPoint</Application>
  <PresentationFormat>On-screen Show (4:3)</PresentationFormat>
  <Paragraphs>162</Paragraphs>
  <Slides>47</Slides>
  <Notes>8</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47</vt:i4>
      </vt:variant>
    </vt:vector>
  </HeadingPairs>
  <TitlesOfParts>
    <vt:vector size="52" baseType="lpstr">
      <vt:lpstr>Arial</vt:lpstr>
      <vt:lpstr>Bevan</vt:lpstr>
      <vt:lpstr>Calibri</vt:lpstr>
      <vt:lpstr>blue-works</vt:lpstr>
      <vt:lpstr>1_blue-works</vt:lpstr>
      <vt:lpstr>  </vt:lpstr>
      <vt:lpstr>Learning Objectives</vt:lpstr>
      <vt:lpstr>Background</vt:lpstr>
      <vt:lpstr>Mechanics of Patient Handling Tasks</vt:lpstr>
      <vt:lpstr>Study Findings</vt:lpstr>
      <vt:lpstr>PowerPoint Presentation</vt:lpstr>
      <vt:lpstr>What is “Best Practice” Patient Handling?</vt:lpstr>
      <vt:lpstr>Elements of a ‘Best Practice’ Patient Handling Program –VA (1)</vt:lpstr>
      <vt:lpstr>Elements of a ‘Best Practice’ Patient Handling Program –VA (2)</vt:lpstr>
      <vt:lpstr>Elements of a ‘Best Practice’ Patient Handling Program –VA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Equipment at St. Luke’s</vt:lpstr>
      <vt:lpstr>Draw Sheet</vt:lpstr>
      <vt:lpstr> Gait Belts</vt:lpstr>
      <vt:lpstr>Barton Chair</vt:lpstr>
      <vt:lpstr>Hovertech:  Hovermatt</vt:lpstr>
      <vt:lpstr>Hovertech:  Hoverjack</vt:lpstr>
      <vt:lpstr>Hoyer Lift </vt:lpstr>
      <vt:lpstr>Slippery Sally Roller Slide Board</vt:lpstr>
      <vt:lpstr>ARJO: Maxi Move (1) </vt:lpstr>
      <vt:lpstr>ARJO: Maxi Move  (2)</vt:lpstr>
      <vt:lpstr>Overhead/Ceiling Lift</vt:lpstr>
      <vt:lpstr>ARJO: Sara 3000 (Sit to Stand)</vt:lpstr>
      <vt:lpstr>Hovertech:  Sit to Stand</vt:lpstr>
      <vt:lpstr>ARJO: Sara Plus</vt:lpstr>
      <vt:lpstr>ARJO:  SARA STEDY </vt:lpstr>
      <vt:lpstr>Plastic Liner/Slip Resistant Sheet</vt:lpstr>
      <vt:lpstr>Draw Sheet with Handles</vt:lpstr>
      <vt:lpstr>Elements of a ‘Best Practice’ Patient Handling Program –VA </vt:lpstr>
      <vt:lpstr>Research: Evaluation of “Best Practice” Program Elements</vt:lpstr>
      <vt:lpstr>Primary Evaluation Studies (1)</vt:lpstr>
      <vt:lpstr>Primary Evaluation Studies (2)</vt:lpstr>
      <vt:lpstr>Adoption of Safe Patient Handling Practices: What Research Tells Us</vt:lpstr>
      <vt:lpstr>Barriers to Equipment Use and Other Best Practices</vt:lpstr>
      <vt:lpstr>Promoters to Equipment Use and Other Best Practices</vt:lpstr>
      <vt:lpstr>Unit-level implementation</vt:lpstr>
      <vt:lpstr>Equipment is Inaccessible</vt:lpstr>
      <vt:lpstr>Nursing Culture</vt:lpstr>
      <vt:lpstr>PowerPoint Presentation</vt:lpstr>
      <vt:lpstr>Summary</vt:lpstr>
      <vt:lpstr>  Thank You</vt:lpstr>
    </vt:vector>
  </TitlesOfParts>
  <Company>UT School of Public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skwon</dc:creator>
  <cp:lastModifiedBy>Maryann Rowland</cp:lastModifiedBy>
  <cp:revision>497</cp:revision>
  <cp:lastPrinted>2013-04-22T21:12:15Z</cp:lastPrinted>
  <dcterms:created xsi:type="dcterms:W3CDTF">2012-01-18T16:52:45Z</dcterms:created>
  <dcterms:modified xsi:type="dcterms:W3CDTF">2021-06-24T18:26:14Z</dcterms:modified>
</cp:coreProperties>
</file>